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07" r:id="rId1"/>
  </p:sldMasterIdLst>
  <p:notesMasterIdLst>
    <p:notesMasterId r:id="rId38"/>
  </p:notesMasterIdLst>
  <p:sldIdLst>
    <p:sldId id="365" r:id="rId2"/>
    <p:sldId id="366" r:id="rId3"/>
    <p:sldId id="367" r:id="rId4"/>
    <p:sldId id="368" r:id="rId5"/>
    <p:sldId id="369" r:id="rId6"/>
    <p:sldId id="370" r:id="rId7"/>
    <p:sldId id="371" r:id="rId8"/>
    <p:sldId id="387" r:id="rId9"/>
    <p:sldId id="386" r:id="rId10"/>
    <p:sldId id="385" r:id="rId11"/>
    <p:sldId id="399" r:id="rId12"/>
    <p:sldId id="380" r:id="rId13"/>
    <p:sldId id="374" r:id="rId14"/>
    <p:sldId id="373" r:id="rId15"/>
    <p:sldId id="372" r:id="rId16"/>
    <p:sldId id="375" r:id="rId17"/>
    <p:sldId id="381" r:id="rId18"/>
    <p:sldId id="376" r:id="rId19"/>
    <p:sldId id="377" r:id="rId20"/>
    <p:sldId id="378" r:id="rId21"/>
    <p:sldId id="396" r:id="rId22"/>
    <p:sldId id="383" r:id="rId23"/>
    <p:sldId id="384" r:id="rId24"/>
    <p:sldId id="395" r:id="rId25"/>
    <p:sldId id="397" r:id="rId26"/>
    <p:sldId id="379" r:id="rId27"/>
    <p:sldId id="382" r:id="rId28"/>
    <p:sldId id="388" r:id="rId29"/>
    <p:sldId id="389" r:id="rId30"/>
    <p:sldId id="390" r:id="rId31"/>
    <p:sldId id="398" r:id="rId32"/>
    <p:sldId id="393" r:id="rId33"/>
    <p:sldId id="391" r:id="rId34"/>
    <p:sldId id="394" r:id="rId35"/>
    <p:sldId id="400" r:id="rId36"/>
    <p:sldId id="401" r:id="rId37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1286A8-1A64-4CEB-B1A8-8A9C685649D9}" v="379" dt="2023-02-01T17:26:41.935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סגנון ביניים 2 - הדגשה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סגנון ביניים 2 - הדגשה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סגנון ביניים 3 - הדגשה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סגנון ביניים 3 - הדגשה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סגנון ביניים 3 - הדגשה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סגנון ביניים 2 - הדגשה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סגנון ביניים 2 - הדגשה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483" autoAdjust="0"/>
    <p:restoredTop sz="92615" autoAdjust="0"/>
  </p:normalViewPr>
  <p:slideViewPr>
    <p:cSldViewPr snapToGrid="0">
      <p:cViewPr varScale="1">
        <p:scale>
          <a:sx n="102" d="100"/>
          <a:sy n="102" d="100"/>
        </p:scale>
        <p:origin x="92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 Weiss" userId="f1aa920c-6ab1-4ae3-bb20-d7ab45c94102" providerId="ADAL" clId="{A4DB1614-1EA2-42F5-B170-6279F0179249}"/>
    <pc:docChg chg="undo custSel addSld delSld modSld sldOrd">
      <pc:chgData name="Bar Weiss" userId="f1aa920c-6ab1-4ae3-bb20-d7ab45c94102" providerId="ADAL" clId="{A4DB1614-1EA2-42F5-B170-6279F0179249}" dt="2022-06-29T12:24:15.539" v="7322" actId="20577"/>
      <pc:docMkLst>
        <pc:docMk/>
      </pc:docMkLst>
      <pc:sldChg chg="modSp add del mod modTransition">
        <pc:chgData name="Bar Weiss" userId="f1aa920c-6ab1-4ae3-bb20-d7ab45c94102" providerId="ADAL" clId="{A4DB1614-1EA2-42F5-B170-6279F0179249}" dt="2022-06-26T12:39:13.720" v="5839"/>
        <pc:sldMkLst>
          <pc:docMk/>
          <pc:sldMk cId="574949946" sldId="256"/>
        </pc:sldMkLst>
        <pc:spChg chg="mod">
          <ac:chgData name="Bar Weiss" userId="f1aa920c-6ab1-4ae3-bb20-d7ab45c94102" providerId="ADAL" clId="{A4DB1614-1EA2-42F5-B170-6279F0179249}" dt="2022-06-15T20:08:37.930" v="153" actId="20577"/>
          <ac:spMkLst>
            <pc:docMk/>
            <pc:sldMk cId="574949946" sldId="256"/>
            <ac:spMk id="6" creationId="{858E033C-9405-F8B3-2D2E-CB134E0A7F65}"/>
          </ac:spMkLst>
        </pc:spChg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3160854096" sldId="257"/>
        </pc:sldMkLst>
      </pc:sldChg>
      <pc:sldChg chg="addSp delSp modSp new add del mod ord modTransition">
        <pc:chgData name="Bar Weiss" userId="f1aa920c-6ab1-4ae3-bb20-d7ab45c94102" providerId="ADAL" clId="{A4DB1614-1EA2-42F5-B170-6279F0179249}" dt="2022-06-26T12:39:13.720" v="5839"/>
        <pc:sldMkLst>
          <pc:docMk/>
          <pc:sldMk cId="3334755394" sldId="257"/>
        </pc:sldMkLst>
        <pc:spChg chg="mod">
          <ac:chgData name="Bar Weiss" userId="f1aa920c-6ab1-4ae3-bb20-d7ab45c94102" providerId="ADAL" clId="{A4DB1614-1EA2-42F5-B170-6279F0179249}" dt="2022-06-15T18:53:36.173" v="96" actId="20577"/>
          <ac:spMkLst>
            <pc:docMk/>
            <pc:sldMk cId="3334755394" sldId="257"/>
            <ac:spMk id="2" creationId="{1E9FF9CC-0869-9C8E-C112-FE7073378278}"/>
          </ac:spMkLst>
        </pc:spChg>
        <pc:spChg chg="del">
          <ac:chgData name="Bar Weiss" userId="f1aa920c-6ab1-4ae3-bb20-d7ab45c94102" providerId="ADAL" clId="{A4DB1614-1EA2-42F5-B170-6279F0179249}" dt="2022-06-15T15:09:47.389" v="32" actId="22"/>
          <ac:spMkLst>
            <pc:docMk/>
            <pc:sldMk cId="3334755394" sldId="257"/>
            <ac:spMk id="3" creationId="{0C3627AA-7498-32D9-8FC4-55DA5A0BB176}"/>
          </ac:spMkLst>
        </pc:spChg>
        <pc:spChg chg="add del mod">
          <ac:chgData name="Bar Weiss" userId="f1aa920c-6ab1-4ae3-bb20-d7ab45c94102" providerId="ADAL" clId="{A4DB1614-1EA2-42F5-B170-6279F0179249}" dt="2022-06-15T15:10:02.111" v="35" actId="22"/>
          <ac:spMkLst>
            <pc:docMk/>
            <pc:sldMk cId="3334755394" sldId="257"/>
            <ac:spMk id="7" creationId="{5148667C-B4B4-5747-054C-340BE8E90313}"/>
          </ac:spMkLst>
        </pc:spChg>
        <pc:spChg chg="add del mod">
          <ac:chgData name="Bar Weiss" userId="f1aa920c-6ab1-4ae3-bb20-d7ab45c94102" providerId="ADAL" clId="{A4DB1614-1EA2-42F5-B170-6279F0179249}" dt="2022-06-15T18:53:24.018" v="81" actId="22"/>
          <ac:spMkLst>
            <pc:docMk/>
            <pc:sldMk cId="3334755394" sldId="257"/>
            <ac:spMk id="11" creationId="{AEB452B8-A24F-7747-75C6-185C69DB6A0F}"/>
          </ac:spMkLst>
        </pc:spChg>
        <pc:picChg chg="add del mod ord">
          <ac:chgData name="Bar Weiss" userId="f1aa920c-6ab1-4ae3-bb20-d7ab45c94102" providerId="ADAL" clId="{A4DB1614-1EA2-42F5-B170-6279F0179249}" dt="2022-06-15T15:09:53.890" v="34" actId="478"/>
          <ac:picMkLst>
            <pc:docMk/>
            <pc:sldMk cId="3334755394" sldId="257"/>
            <ac:picMk id="5" creationId="{E729F9EA-0A1D-F105-A7C8-4077B88AE8DE}"/>
          </ac:picMkLst>
        </pc:picChg>
        <pc:picChg chg="add del mod ord">
          <ac:chgData name="Bar Weiss" userId="f1aa920c-6ab1-4ae3-bb20-d7ab45c94102" providerId="ADAL" clId="{A4DB1614-1EA2-42F5-B170-6279F0179249}" dt="2022-06-15T18:53:21.676" v="78" actId="478"/>
          <ac:picMkLst>
            <pc:docMk/>
            <pc:sldMk cId="3334755394" sldId="257"/>
            <ac:picMk id="9" creationId="{485B9189-74F2-5816-231E-23B185A685A4}"/>
          </ac:picMkLst>
        </pc:picChg>
        <pc:picChg chg="add del">
          <ac:chgData name="Bar Weiss" userId="f1aa920c-6ab1-4ae3-bb20-d7ab45c94102" providerId="ADAL" clId="{A4DB1614-1EA2-42F5-B170-6279F0179249}" dt="2022-06-15T18:53:23.038" v="80" actId="22"/>
          <ac:picMkLst>
            <pc:docMk/>
            <pc:sldMk cId="3334755394" sldId="257"/>
            <ac:picMk id="13" creationId="{1052512D-2036-34B6-FB5D-7178768F0CE8}"/>
          </ac:picMkLst>
        </pc:picChg>
        <pc:picChg chg="add mod ord">
          <ac:chgData name="Bar Weiss" userId="f1aa920c-6ab1-4ae3-bb20-d7ab45c94102" providerId="ADAL" clId="{A4DB1614-1EA2-42F5-B170-6279F0179249}" dt="2022-06-15T18:53:40.384" v="97" actId="1076"/>
          <ac:picMkLst>
            <pc:docMk/>
            <pc:sldMk cId="3334755394" sldId="257"/>
            <ac:picMk id="15" creationId="{2A2384C8-DE4A-27B4-EE56-B87E1ECF4844}"/>
          </ac:picMkLst>
        </pc:picChg>
      </pc:sldChg>
      <pc:sldChg chg="modSp new mod ord modTransition">
        <pc:chgData name="Bar Weiss" userId="f1aa920c-6ab1-4ae3-bb20-d7ab45c94102" providerId="ADAL" clId="{A4DB1614-1EA2-42F5-B170-6279F0179249}" dt="2022-06-26T12:39:13.720" v="5839"/>
        <pc:sldMkLst>
          <pc:docMk/>
          <pc:sldMk cId="994962814" sldId="258"/>
        </pc:sldMkLst>
        <pc:spChg chg="mod">
          <ac:chgData name="Bar Weiss" userId="f1aa920c-6ab1-4ae3-bb20-d7ab45c94102" providerId="ADAL" clId="{A4DB1614-1EA2-42F5-B170-6279F0179249}" dt="2022-06-16T14:51:32.072" v="159" actId="20577"/>
          <ac:spMkLst>
            <pc:docMk/>
            <pc:sldMk cId="994962814" sldId="258"/>
            <ac:spMk id="2" creationId="{1ABB615E-9A1C-A3AB-8D26-9EC1A47477AC}"/>
          </ac:spMkLst>
        </pc:spChg>
        <pc:spChg chg="mod">
          <ac:chgData name="Bar Weiss" userId="f1aa920c-6ab1-4ae3-bb20-d7ab45c94102" providerId="ADAL" clId="{A4DB1614-1EA2-42F5-B170-6279F0179249}" dt="2022-06-16T14:57:36.941" v="432" actId="20577"/>
          <ac:spMkLst>
            <pc:docMk/>
            <pc:sldMk cId="994962814" sldId="258"/>
            <ac:spMk id="3" creationId="{F78E0B13-BEBE-8A40-B016-846B91A53766}"/>
          </ac:spMkLst>
        </pc:spChg>
      </pc:sldChg>
      <pc:sldChg chg="addSp delSp modSp new del mod">
        <pc:chgData name="Bar Weiss" userId="f1aa920c-6ab1-4ae3-bb20-d7ab45c94102" providerId="ADAL" clId="{A4DB1614-1EA2-42F5-B170-6279F0179249}" dt="2022-06-15T18:53:29.672" v="84" actId="47"/>
        <pc:sldMkLst>
          <pc:docMk/>
          <pc:sldMk cId="1711793645" sldId="258"/>
        </pc:sldMkLst>
        <pc:spChg chg="mod">
          <ac:chgData name="Bar Weiss" userId="f1aa920c-6ab1-4ae3-bb20-d7ab45c94102" providerId="ADAL" clId="{A4DB1614-1EA2-42F5-B170-6279F0179249}" dt="2022-06-15T15:10:49.161" v="74" actId="20577"/>
          <ac:spMkLst>
            <pc:docMk/>
            <pc:sldMk cId="1711793645" sldId="258"/>
            <ac:spMk id="2" creationId="{E2D9E359-7996-DD18-BC1C-468561CB7BF1}"/>
          </ac:spMkLst>
        </pc:spChg>
        <pc:spChg chg="del">
          <ac:chgData name="Bar Weiss" userId="f1aa920c-6ab1-4ae3-bb20-d7ab45c94102" providerId="ADAL" clId="{A4DB1614-1EA2-42F5-B170-6279F0179249}" dt="2022-06-15T15:16:23.863" v="75" actId="22"/>
          <ac:spMkLst>
            <pc:docMk/>
            <pc:sldMk cId="1711793645" sldId="258"/>
            <ac:spMk id="3" creationId="{A537AFC7-7ED5-BFD8-D7A9-39673EAFF29F}"/>
          </ac:spMkLst>
        </pc:spChg>
        <pc:picChg chg="add mod ord">
          <ac:chgData name="Bar Weiss" userId="f1aa920c-6ab1-4ae3-bb20-d7ab45c94102" providerId="ADAL" clId="{A4DB1614-1EA2-42F5-B170-6279F0179249}" dt="2022-06-15T15:16:30.396" v="77" actId="1076"/>
          <ac:picMkLst>
            <pc:docMk/>
            <pc:sldMk cId="1711793645" sldId="258"/>
            <ac:picMk id="5" creationId="{21769A2F-F288-94AA-E10D-1011537C69B8}"/>
          </ac:picMkLst>
        </pc:picChg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3205763020" sldId="258"/>
        </pc:sldMkLst>
      </pc:sldChg>
      <pc:sldChg chg="addSp delSp modSp new mod ord modTransition">
        <pc:chgData name="Bar Weiss" userId="f1aa920c-6ab1-4ae3-bb20-d7ab45c94102" providerId="ADAL" clId="{A4DB1614-1EA2-42F5-B170-6279F0179249}" dt="2022-06-28T19:51:59.548" v="6239"/>
        <pc:sldMkLst>
          <pc:docMk/>
          <pc:sldMk cId="3485599023" sldId="259"/>
        </pc:sldMkLst>
        <pc:spChg chg="mod">
          <ac:chgData name="Bar Weiss" userId="f1aa920c-6ab1-4ae3-bb20-d7ab45c94102" providerId="ADAL" clId="{A4DB1614-1EA2-42F5-B170-6279F0179249}" dt="2022-06-20T08:08:18.926" v="1043" actId="20577"/>
          <ac:spMkLst>
            <pc:docMk/>
            <pc:sldMk cId="3485599023" sldId="259"/>
            <ac:spMk id="2" creationId="{9847E886-27D1-B205-63FF-15C364A4F830}"/>
          </ac:spMkLst>
        </pc:spChg>
        <pc:spChg chg="mod">
          <ac:chgData name="Bar Weiss" userId="f1aa920c-6ab1-4ae3-bb20-d7ab45c94102" providerId="ADAL" clId="{A4DB1614-1EA2-42F5-B170-6279F0179249}" dt="2022-06-25T17:35:43.541" v="2239" actId="20577"/>
          <ac:spMkLst>
            <pc:docMk/>
            <pc:sldMk cId="3485599023" sldId="259"/>
            <ac:spMk id="3" creationId="{B7CAA51F-C289-05E2-E171-7EE4B9580BFB}"/>
          </ac:spMkLst>
        </pc:spChg>
        <pc:spChg chg="add mod">
          <ac:chgData name="Bar Weiss" userId="f1aa920c-6ab1-4ae3-bb20-d7ab45c94102" providerId="ADAL" clId="{A4DB1614-1EA2-42F5-B170-6279F0179249}" dt="2022-06-26T09:20:38.104" v="4049" actId="20577"/>
          <ac:spMkLst>
            <pc:docMk/>
            <pc:sldMk cId="3485599023" sldId="259"/>
            <ac:spMk id="9" creationId="{5D724E53-7939-B972-21B2-298AB6267910}"/>
          </ac:spMkLst>
        </pc:spChg>
        <pc:picChg chg="add del mod">
          <ac:chgData name="Bar Weiss" userId="f1aa920c-6ab1-4ae3-bb20-d7ab45c94102" providerId="ADAL" clId="{A4DB1614-1EA2-42F5-B170-6279F0179249}" dt="2022-06-25T16:44:36.839" v="2032" actId="478"/>
          <ac:picMkLst>
            <pc:docMk/>
            <pc:sldMk cId="3485599023" sldId="259"/>
            <ac:picMk id="1026" creationId="{0B224519-CE02-AD81-E503-35C561FC43DF}"/>
          </ac:picMkLst>
        </pc:picChg>
        <pc:picChg chg="add mod">
          <ac:chgData name="Bar Weiss" userId="f1aa920c-6ab1-4ae3-bb20-d7ab45c94102" providerId="ADAL" clId="{A4DB1614-1EA2-42F5-B170-6279F0179249}" dt="2022-06-25T16:45:10.466" v="2038" actId="1076"/>
          <ac:picMkLst>
            <pc:docMk/>
            <pc:sldMk cId="3485599023" sldId="259"/>
            <ac:picMk id="1028" creationId="{5667617C-F305-5F0D-5516-A31A22B613B5}"/>
          </ac:picMkLst>
        </pc:picChg>
        <pc:inkChg chg="add">
          <ac:chgData name="Bar Weiss" userId="f1aa920c-6ab1-4ae3-bb20-d7ab45c94102" providerId="ADAL" clId="{A4DB1614-1EA2-42F5-B170-6279F0179249}" dt="2022-06-25T16:45:48.094" v="2039" actId="9405"/>
          <ac:inkMkLst>
            <pc:docMk/>
            <pc:sldMk cId="3485599023" sldId="259"/>
            <ac:inkMk id="4" creationId="{3C763FDD-A95A-0B82-6552-EA2C2F8F57C2}"/>
          </ac:inkMkLst>
        </pc:inkChg>
        <pc:inkChg chg="add">
          <ac:chgData name="Bar Weiss" userId="f1aa920c-6ab1-4ae3-bb20-d7ab45c94102" providerId="ADAL" clId="{A4DB1614-1EA2-42F5-B170-6279F0179249}" dt="2022-06-25T16:45:53.497" v="2040" actId="9405"/>
          <ac:inkMkLst>
            <pc:docMk/>
            <pc:sldMk cId="3485599023" sldId="259"/>
            <ac:inkMk id="5" creationId="{79C8CE11-832D-E3D4-6FAC-B0657FD78253}"/>
          </ac:inkMkLst>
        </pc:inkChg>
        <pc:inkChg chg="add del">
          <ac:chgData name="Bar Weiss" userId="f1aa920c-6ab1-4ae3-bb20-d7ab45c94102" providerId="ADAL" clId="{A4DB1614-1EA2-42F5-B170-6279F0179249}" dt="2022-06-25T16:46:00.041" v="2042" actId="9405"/>
          <ac:inkMkLst>
            <pc:docMk/>
            <pc:sldMk cId="3485599023" sldId="259"/>
            <ac:inkMk id="6" creationId="{8AC73011-0160-64CE-BBD9-E2C468F53AF5}"/>
          </ac:inkMkLst>
        </pc:inkChg>
        <pc:inkChg chg="add del">
          <ac:chgData name="Bar Weiss" userId="f1aa920c-6ab1-4ae3-bb20-d7ab45c94102" providerId="ADAL" clId="{A4DB1614-1EA2-42F5-B170-6279F0179249}" dt="2022-06-25T16:46:02.523" v="2046" actId="9405"/>
          <ac:inkMkLst>
            <pc:docMk/>
            <pc:sldMk cId="3485599023" sldId="259"/>
            <ac:inkMk id="7" creationId="{FCFA1E42-FB8C-BB91-BE6E-2C91A771678B}"/>
          </ac:inkMkLst>
        </pc:inkChg>
        <pc:inkChg chg="add del">
          <ac:chgData name="Bar Weiss" userId="f1aa920c-6ab1-4ae3-bb20-d7ab45c94102" providerId="ADAL" clId="{A4DB1614-1EA2-42F5-B170-6279F0179249}" dt="2022-06-25T16:46:01.951" v="2045" actId="9405"/>
          <ac:inkMkLst>
            <pc:docMk/>
            <pc:sldMk cId="3485599023" sldId="259"/>
            <ac:inkMk id="8" creationId="{4EC38F7C-0400-CC01-E1F8-B65D4A5B726B}"/>
          </ac:inkMkLst>
        </pc:inkChg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3835662561" sldId="259"/>
        </pc:sldMkLst>
      </pc:sldChg>
      <pc:sldChg chg="modSp add del mod ord modTransition">
        <pc:chgData name="Bar Weiss" userId="f1aa920c-6ab1-4ae3-bb20-d7ab45c94102" providerId="ADAL" clId="{A4DB1614-1EA2-42F5-B170-6279F0179249}" dt="2022-06-26T12:39:13.720" v="5839"/>
        <pc:sldMkLst>
          <pc:docMk/>
          <pc:sldMk cId="1272596839" sldId="260"/>
        </pc:sldMkLst>
        <pc:spChg chg="mod">
          <ac:chgData name="Bar Weiss" userId="f1aa920c-6ab1-4ae3-bb20-d7ab45c94102" providerId="ADAL" clId="{A4DB1614-1EA2-42F5-B170-6279F0179249}" dt="2022-06-16T15:00:29.810" v="514" actId="20577"/>
          <ac:spMkLst>
            <pc:docMk/>
            <pc:sldMk cId="1272596839" sldId="260"/>
            <ac:spMk id="3" creationId="{5AFBD28D-0BAE-69E1-6EA7-6313ECE32475}"/>
          </ac:spMkLst>
        </pc:spChg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1793302051" sldId="261"/>
        </pc:sldMkLst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4279710575" sldId="262"/>
        </pc:sldMkLst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294443518" sldId="263"/>
        </pc:sldMkLst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1738141009" sldId="264"/>
        </pc:sldMkLst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3350380591" sldId="265"/>
        </pc:sldMkLst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2873505143" sldId="266"/>
        </pc:sldMkLst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2221218533" sldId="267"/>
        </pc:sldMkLst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1049662939" sldId="268"/>
        </pc:sldMkLst>
      </pc:sldChg>
      <pc:sldChg chg="modSp add del mod ord modTransition">
        <pc:chgData name="Bar Weiss" userId="f1aa920c-6ab1-4ae3-bb20-d7ab45c94102" providerId="ADAL" clId="{A4DB1614-1EA2-42F5-B170-6279F0179249}" dt="2022-06-26T12:39:13.720" v="5839"/>
        <pc:sldMkLst>
          <pc:docMk/>
          <pc:sldMk cId="918605768" sldId="269"/>
        </pc:sldMkLst>
        <pc:graphicFrameChg chg="mod modGraphic">
          <ac:chgData name="Bar Weiss" userId="f1aa920c-6ab1-4ae3-bb20-d7ab45c94102" providerId="ADAL" clId="{A4DB1614-1EA2-42F5-B170-6279F0179249}" dt="2022-06-26T08:40:46.865" v="3816" actId="20577"/>
          <ac:graphicFrameMkLst>
            <pc:docMk/>
            <pc:sldMk cId="918605768" sldId="269"/>
            <ac:graphicFrameMk id="4" creationId="{C13318F1-C22F-468B-8BA5-87B22A3BE9D9}"/>
          </ac:graphicFrameMkLst>
        </pc:graphicFrameChg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2218267471" sldId="270"/>
        </pc:sldMkLst>
      </pc:sldChg>
      <pc:sldChg chg="addSp delSp modSp new mod ord modTransition">
        <pc:chgData name="Bar Weiss" userId="f1aa920c-6ab1-4ae3-bb20-d7ab45c94102" providerId="ADAL" clId="{A4DB1614-1EA2-42F5-B170-6279F0179249}" dt="2022-06-29T06:55:27.664" v="6945"/>
        <pc:sldMkLst>
          <pc:docMk/>
          <pc:sldMk cId="2398521707" sldId="270"/>
        </pc:sldMkLst>
        <pc:spChg chg="mod">
          <ac:chgData name="Bar Weiss" userId="f1aa920c-6ab1-4ae3-bb20-d7ab45c94102" providerId="ADAL" clId="{A4DB1614-1EA2-42F5-B170-6279F0179249}" dt="2022-06-26T08:39:28.507" v="3801" actId="20577"/>
          <ac:spMkLst>
            <pc:docMk/>
            <pc:sldMk cId="2398521707" sldId="270"/>
            <ac:spMk id="2" creationId="{B4285DEC-E1EC-6249-92C5-F32E639D9FD9}"/>
          </ac:spMkLst>
        </pc:spChg>
        <pc:spChg chg="del">
          <ac:chgData name="Bar Weiss" userId="f1aa920c-6ab1-4ae3-bb20-d7ab45c94102" providerId="ADAL" clId="{A4DB1614-1EA2-42F5-B170-6279F0179249}" dt="2022-06-16T15:18:36.874" v="519" actId="22"/>
          <ac:spMkLst>
            <pc:docMk/>
            <pc:sldMk cId="2398521707" sldId="270"/>
            <ac:spMk id="3" creationId="{34DAC543-E63B-E71B-57BE-4F641E2105B9}"/>
          </ac:spMkLst>
        </pc:spChg>
        <pc:spChg chg="add del mod">
          <ac:chgData name="Bar Weiss" userId="f1aa920c-6ab1-4ae3-bb20-d7ab45c94102" providerId="ADAL" clId="{A4DB1614-1EA2-42F5-B170-6279F0179249}" dt="2022-06-26T08:39:13.600" v="3798" actId="22"/>
          <ac:spMkLst>
            <pc:docMk/>
            <pc:sldMk cId="2398521707" sldId="270"/>
            <ac:spMk id="4" creationId="{297EC54F-DC81-BE0A-74B2-79F519B6E860}"/>
          </ac:spMkLst>
        </pc:spChg>
        <pc:picChg chg="add del mod">
          <ac:chgData name="Bar Weiss" userId="f1aa920c-6ab1-4ae3-bb20-d7ab45c94102" providerId="ADAL" clId="{A4DB1614-1EA2-42F5-B170-6279F0179249}" dt="2022-06-19T15:26:15.794" v="602"/>
          <ac:picMkLst>
            <pc:docMk/>
            <pc:sldMk cId="2398521707" sldId="270"/>
            <ac:picMk id="4" creationId="{9B9D10E7-2D6C-00D7-6AD3-1E66B4E84B4A}"/>
          </ac:picMkLst>
        </pc:picChg>
        <pc:picChg chg="add del mod ord">
          <ac:chgData name="Bar Weiss" userId="f1aa920c-6ab1-4ae3-bb20-d7ab45c94102" providerId="ADAL" clId="{A4DB1614-1EA2-42F5-B170-6279F0179249}" dt="2022-06-26T08:39:12.113" v="3797" actId="478"/>
          <ac:picMkLst>
            <pc:docMk/>
            <pc:sldMk cId="2398521707" sldId="270"/>
            <ac:picMk id="5" creationId="{BACCD0B8-B625-F205-6687-C07E634C20E2}"/>
          </ac:picMkLst>
        </pc:picChg>
        <pc:picChg chg="add mod ord">
          <ac:chgData name="Bar Weiss" userId="f1aa920c-6ab1-4ae3-bb20-d7ab45c94102" providerId="ADAL" clId="{A4DB1614-1EA2-42F5-B170-6279F0179249}" dt="2022-06-26T08:39:25.875" v="3800" actId="1076"/>
          <ac:picMkLst>
            <pc:docMk/>
            <pc:sldMk cId="2398521707" sldId="270"/>
            <ac:picMk id="7" creationId="{0D22CB52-5A70-29A5-D9FE-8C4FC7696147}"/>
          </ac:picMkLst>
        </pc:picChg>
      </pc:sldChg>
      <pc:sldChg chg="addSp delSp modSp add mod ord modTransition">
        <pc:chgData name="Bar Weiss" userId="f1aa920c-6ab1-4ae3-bb20-d7ab45c94102" providerId="ADAL" clId="{A4DB1614-1EA2-42F5-B170-6279F0179249}" dt="2022-06-29T09:56:28.022" v="7290" actId="20577"/>
        <pc:sldMkLst>
          <pc:docMk/>
          <pc:sldMk cId="175380191" sldId="271"/>
        </pc:sldMkLst>
        <pc:spChg chg="mod">
          <ac:chgData name="Bar Weiss" userId="f1aa920c-6ab1-4ae3-bb20-d7ab45c94102" providerId="ADAL" clId="{A4DB1614-1EA2-42F5-B170-6279F0179249}" dt="2022-06-29T09:56:28.022" v="7290" actId="20577"/>
          <ac:spMkLst>
            <pc:docMk/>
            <pc:sldMk cId="175380191" sldId="271"/>
            <ac:spMk id="2" creationId="{B4285DEC-E1EC-6249-92C5-F32E639D9FD9}"/>
          </ac:spMkLst>
        </pc:spChg>
        <pc:spChg chg="add del mod">
          <ac:chgData name="Bar Weiss" userId="f1aa920c-6ab1-4ae3-bb20-d7ab45c94102" providerId="ADAL" clId="{A4DB1614-1EA2-42F5-B170-6279F0179249}" dt="2022-06-19T15:28:19.469" v="615" actId="22"/>
          <ac:spMkLst>
            <pc:docMk/>
            <pc:sldMk cId="175380191" sldId="271"/>
            <ac:spMk id="4" creationId="{407FFCEF-6CD1-EB0D-58B6-2F6A7A70EE68}"/>
          </ac:spMkLst>
        </pc:spChg>
        <pc:spChg chg="add del mod">
          <ac:chgData name="Bar Weiss" userId="f1aa920c-6ab1-4ae3-bb20-d7ab45c94102" providerId="ADAL" clId="{A4DB1614-1EA2-42F5-B170-6279F0179249}" dt="2022-06-26T07:24:10.023" v="3102" actId="22"/>
          <ac:spMkLst>
            <pc:docMk/>
            <pc:sldMk cId="175380191" sldId="271"/>
            <ac:spMk id="4" creationId="{A02E1D3B-6C45-B09F-F1C5-DEA1DDB537DE}"/>
          </ac:spMkLst>
        </pc:spChg>
        <pc:spChg chg="add del mod">
          <ac:chgData name="Bar Weiss" userId="f1aa920c-6ab1-4ae3-bb20-d7ab45c94102" providerId="ADAL" clId="{A4DB1614-1EA2-42F5-B170-6279F0179249}" dt="2022-06-26T08:39:08.906" v="3796" actId="478"/>
          <ac:spMkLst>
            <pc:docMk/>
            <pc:sldMk cId="175380191" sldId="271"/>
            <ac:spMk id="8" creationId="{FDC2C948-9247-28D6-1800-425500F8BA6B}"/>
          </ac:spMkLst>
        </pc:spChg>
        <pc:picChg chg="del">
          <ac:chgData name="Bar Weiss" userId="f1aa920c-6ab1-4ae3-bb20-d7ab45c94102" providerId="ADAL" clId="{A4DB1614-1EA2-42F5-B170-6279F0179249}" dt="2022-06-19T15:28:17.575" v="612" actId="478"/>
          <ac:picMkLst>
            <pc:docMk/>
            <pc:sldMk cId="175380191" sldId="271"/>
            <ac:picMk id="5" creationId="{BACCD0B8-B625-F205-6687-C07E634C20E2}"/>
          </ac:picMkLst>
        </pc:picChg>
        <pc:picChg chg="add del mod ord">
          <ac:chgData name="Bar Weiss" userId="f1aa920c-6ab1-4ae3-bb20-d7ab45c94102" providerId="ADAL" clId="{A4DB1614-1EA2-42F5-B170-6279F0179249}" dt="2022-06-26T08:39:08.906" v="3796" actId="478"/>
          <ac:picMkLst>
            <pc:docMk/>
            <pc:sldMk cId="175380191" sldId="271"/>
            <ac:picMk id="6" creationId="{29039888-946D-0DFE-4DDF-38B64BE2E24B}"/>
          </ac:picMkLst>
        </pc:picChg>
        <pc:picChg chg="add del">
          <ac:chgData name="Bar Weiss" userId="f1aa920c-6ab1-4ae3-bb20-d7ab45c94102" providerId="ADAL" clId="{A4DB1614-1EA2-42F5-B170-6279F0179249}" dt="2022-06-19T15:28:18.664" v="614" actId="22"/>
          <ac:picMkLst>
            <pc:docMk/>
            <pc:sldMk cId="175380191" sldId="271"/>
            <ac:picMk id="7" creationId="{83511142-65EA-E68B-C0F8-CE6098890C2C}"/>
          </ac:picMkLst>
        </pc:picChg>
        <pc:picChg chg="add del mod ord">
          <ac:chgData name="Bar Weiss" userId="f1aa920c-6ab1-4ae3-bb20-d7ab45c94102" providerId="ADAL" clId="{A4DB1614-1EA2-42F5-B170-6279F0179249}" dt="2022-06-26T07:24:08.904" v="3101" actId="478"/>
          <ac:picMkLst>
            <pc:docMk/>
            <pc:sldMk cId="175380191" sldId="271"/>
            <ac:picMk id="9" creationId="{1695A2A7-3213-721F-7658-DE0890DE7155}"/>
          </ac:picMkLst>
        </pc:picChg>
        <pc:picChg chg="add del">
          <ac:chgData name="Bar Weiss" userId="f1aa920c-6ab1-4ae3-bb20-d7ab45c94102" providerId="ADAL" clId="{A4DB1614-1EA2-42F5-B170-6279F0179249}" dt="2022-06-19T15:29:51.968" v="620" actId="22"/>
          <ac:picMkLst>
            <pc:docMk/>
            <pc:sldMk cId="175380191" sldId="271"/>
            <ac:picMk id="11" creationId="{6FF99990-3DDC-4A25-E5FE-2406D0538368}"/>
          </ac:picMkLst>
        </pc:picChg>
        <pc:picChg chg="add del mod ord">
          <ac:chgData name="Bar Weiss" userId="f1aa920c-6ab1-4ae3-bb20-d7ab45c94102" providerId="ADAL" clId="{A4DB1614-1EA2-42F5-B170-6279F0179249}" dt="2022-06-26T08:39:08.419" v="3795" actId="22"/>
          <ac:picMkLst>
            <pc:docMk/>
            <pc:sldMk cId="175380191" sldId="271"/>
            <ac:picMk id="11" creationId="{A1836B66-8394-FC61-0892-0695F4B09217}"/>
          </ac:picMkLst>
        </pc:picChg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3776000955" sldId="271"/>
        </pc:sldMkLst>
      </pc:sldChg>
      <pc:sldChg chg="addSp delSp modSp new mod ord modTransition">
        <pc:chgData name="Bar Weiss" userId="f1aa920c-6ab1-4ae3-bb20-d7ab45c94102" providerId="ADAL" clId="{A4DB1614-1EA2-42F5-B170-6279F0179249}" dt="2022-06-29T06:11:29.171" v="6398"/>
        <pc:sldMkLst>
          <pc:docMk/>
          <pc:sldMk cId="460042208" sldId="272"/>
        </pc:sldMkLst>
        <pc:spChg chg="mod">
          <ac:chgData name="Bar Weiss" userId="f1aa920c-6ab1-4ae3-bb20-d7ab45c94102" providerId="ADAL" clId="{A4DB1614-1EA2-42F5-B170-6279F0179249}" dt="2022-06-25T17:34:44.155" v="2238" actId="20577"/>
          <ac:spMkLst>
            <pc:docMk/>
            <pc:sldMk cId="460042208" sldId="272"/>
            <ac:spMk id="2" creationId="{FA687D5E-A9D5-E360-206C-3A17C248FA2A}"/>
          </ac:spMkLst>
        </pc:spChg>
        <pc:spChg chg="del">
          <ac:chgData name="Bar Weiss" userId="f1aa920c-6ab1-4ae3-bb20-d7ab45c94102" providerId="ADAL" clId="{A4DB1614-1EA2-42F5-B170-6279F0179249}" dt="2022-06-19T15:30:02.860" v="647" actId="22"/>
          <ac:spMkLst>
            <pc:docMk/>
            <pc:sldMk cId="460042208" sldId="272"/>
            <ac:spMk id="3" creationId="{230AEE69-FD64-DF3F-0D25-A2B7175F8EE2}"/>
          </ac:spMkLst>
        </pc:spChg>
        <pc:spChg chg="add del mod">
          <ac:chgData name="Bar Weiss" userId="f1aa920c-6ab1-4ae3-bb20-d7ab45c94102" providerId="ADAL" clId="{A4DB1614-1EA2-42F5-B170-6279F0179249}" dt="2022-06-19T15:30:22.110" v="651" actId="22"/>
          <ac:spMkLst>
            <pc:docMk/>
            <pc:sldMk cId="460042208" sldId="272"/>
            <ac:spMk id="7" creationId="{492F26AF-91B7-353A-A910-E60D9D2DE3E0}"/>
          </ac:spMkLst>
        </pc:spChg>
        <pc:picChg chg="add del mod ord">
          <ac:chgData name="Bar Weiss" userId="f1aa920c-6ab1-4ae3-bb20-d7ab45c94102" providerId="ADAL" clId="{A4DB1614-1EA2-42F5-B170-6279F0179249}" dt="2022-06-19T15:30:08.927" v="650" actId="478"/>
          <ac:picMkLst>
            <pc:docMk/>
            <pc:sldMk cId="460042208" sldId="272"/>
            <ac:picMk id="5" creationId="{829B3028-074D-DBE7-1C86-8A89B00FEB78}"/>
          </ac:picMkLst>
        </pc:picChg>
        <pc:picChg chg="add mod ord">
          <ac:chgData name="Bar Weiss" userId="f1aa920c-6ab1-4ae3-bb20-d7ab45c94102" providerId="ADAL" clId="{A4DB1614-1EA2-42F5-B170-6279F0179249}" dt="2022-06-19T15:31:53.625" v="655" actId="1076"/>
          <ac:picMkLst>
            <pc:docMk/>
            <pc:sldMk cId="460042208" sldId="272"/>
            <ac:picMk id="9" creationId="{BEAB8EB1-6CBB-C116-FD8C-45378679096A}"/>
          </ac:picMkLst>
        </pc:picChg>
      </pc:sldChg>
      <pc:sldChg chg="addSp modSp new mod modTransition">
        <pc:chgData name="Bar Weiss" userId="f1aa920c-6ab1-4ae3-bb20-d7ab45c94102" providerId="ADAL" clId="{A4DB1614-1EA2-42F5-B170-6279F0179249}" dt="2022-06-26T12:39:13.720" v="5839"/>
        <pc:sldMkLst>
          <pc:docMk/>
          <pc:sldMk cId="628424586" sldId="273"/>
        </pc:sldMkLst>
        <pc:spChg chg="mod">
          <ac:chgData name="Bar Weiss" userId="f1aa920c-6ab1-4ae3-bb20-d7ab45c94102" providerId="ADAL" clId="{A4DB1614-1EA2-42F5-B170-6279F0179249}" dt="2022-06-20T08:07:30.479" v="983" actId="20577"/>
          <ac:spMkLst>
            <pc:docMk/>
            <pc:sldMk cId="628424586" sldId="273"/>
            <ac:spMk id="2" creationId="{47B98057-E26D-E120-FB76-D85725686D65}"/>
          </ac:spMkLst>
        </pc:spChg>
        <pc:spChg chg="mod">
          <ac:chgData name="Bar Weiss" userId="f1aa920c-6ab1-4ae3-bb20-d7ab45c94102" providerId="ADAL" clId="{A4DB1614-1EA2-42F5-B170-6279F0179249}" dt="2022-06-20T07:19:13.615" v="797" actId="20577"/>
          <ac:spMkLst>
            <pc:docMk/>
            <pc:sldMk cId="628424586" sldId="273"/>
            <ac:spMk id="3" creationId="{4AD89130-42A3-F149-B7BD-558DA82A67BD}"/>
          </ac:spMkLst>
        </pc:spChg>
        <pc:spChg chg="add mod">
          <ac:chgData name="Bar Weiss" userId="f1aa920c-6ab1-4ae3-bb20-d7ab45c94102" providerId="ADAL" clId="{A4DB1614-1EA2-42F5-B170-6279F0179249}" dt="2022-06-20T08:03:52.260" v="878" actId="1076"/>
          <ac:spMkLst>
            <pc:docMk/>
            <pc:sldMk cId="628424586" sldId="273"/>
            <ac:spMk id="6" creationId="{7F60E483-C2C5-C4FE-37D6-B55CFCFA0612}"/>
          </ac:spMkLst>
        </pc:spChg>
        <pc:spChg chg="add mod">
          <ac:chgData name="Bar Weiss" userId="f1aa920c-6ab1-4ae3-bb20-d7ab45c94102" providerId="ADAL" clId="{A4DB1614-1EA2-42F5-B170-6279F0179249}" dt="2022-06-20T08:06:45.941" v="975" actId="1076"/>
          <ac:spMkLst>
            <pc:docMk/>
            <pc:sldMk cId="628424586" sldId="273"/>
            <ac:spMk id="7" creationId="{732C3843-2965-4148-BFDB-C63FE7C13FA1}"/>
          </ac:spMkLst>
        </pc:spChg>
        <pc:picChg chg="add mod">
          <ac:chgData name="Bar Weiss" userId="f1aa920c-6ab1-4ae3-bb20-d7ab45c94102" providerId="ADAL" clId="{A4DB1614-1EA2-42F5-B170-6279F0179249}" dt="2022-06-20T08:00:37.972" v="802" actId="14100"/>
          <ac:picMkLst>
            <pc:docMk/>
            <pc:sldMk cId="628424586" sldId="273"/>
            <ac:picMk id="5" creationId="{93BD6C8D-C307-6B55-BE1C-676E57966D8F}"/>
          </ac:picMkLst>
        </pc:picChg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1424199070" sldId="273"/>
        </pc:sldMkLst>
      </pc:sldChg>
      <pc:sldChg chg="addSp delSp modSp new mod ord modTransition">
        <pc:chgData name="Bar Weiss" userId="f1aa920c-6ab1-4ae3-bb20-d7ab45c94102" providerId="ADAL" clId="{A4DB1614-1EA2-42F5-B170-6279F0179249}" dt="2022-06-26T12:39:13.720" v="5839"/>
        <pc:sldMkLst>
          <pc:docMk/>
          <pc:sldMk cId="3047076336" sldId="274"/>
        </pc:sldMkLst>
        <pc:spChg chg="mod">
          <ac:chgData name="Bar Weiss" userId="f1aa920c-6ab1-4ae3-bb20-d7ab45c94102" providerId="ADAL" clId="{A4DB1614-1EA2-42F5-B170-6279F0179249}" dt="2022-06-20T09:01:23.453" v="1182" actId="20577"/>
          <ac:spMkLst>
            <pc:docMk/>
            <pc:sldMk cId="3047076336" sldId="274"/>
            <ac:spMk id="2" creationId="{B070DAA7-5EDA-470D-C90B-18A46FE743D8}"/>
          </ac:spMkLst>
        </pc:spChg>
        <pc:spChg chg="del">
          <ac:chgData name="Bar Weiss" userId="f1aa920c-6ab1-4ae3-bb20-d7ab45c94102" providerId="ADAL" clId="{A4DB1614-1EA2-42F5-B170-6279F0179249}" dt="2022-06-20T09:01:47.536" v="1183" actId="22"/>
          <ac:spMkLst>
            <pc:docMk/>
            <pc:sldMk cId="3047076336" sldId="274"/>
            <ac:spMk id="3" creationId="{01A51F80-E782-EC0E-1283-94808A7E825C}"/>
          </ac:spMkLst>
        </pc:spChg>
        <pc:spChg chg="add mod ord">
          <ac:chgData name="Bar Weiss" userId="f1aa920c-6ab1-4ae3-bb20-d7ab45c94102" providerId="ADAL" clId="{A4DB1614-1EA2-42F5-B170-6279F0179249}" dt="2022-06-20T09:07:38.708" v="1470" actId="166"/>
          <ac:spMkLst>
            <pc:docMk/>
            <pc:sldMk cId="3047076336" sldId="274"/>
            <ac:spMk id="6" creationId="{C8DD7848-B994-E885-F242-446CDFF33438}"/>
          </ac:spMkLst>
        </pc:spChg>
        <pc:spChg chg="add mod ord">
          <ac:chgData name="Bar Weiss" userId="f1aa920c-6ab1-4ae3-bb20-d7ab45c94102" providerId="ADAL" clId="{A4DB1614-1EA2-42F5-B170-6279F0179249}" dt="2022-06-20T09:07:38.708" v="1470" actId="166"/>
          <ac:spMkLst>
            <pc:docMk/>
            <pc:sldMk cId="3047076336" sldId="274"/>
            <ac:spMk id="7" creationId="{C93168CF-58C4-A336-C8EA-AA461BCAF350}"/>
          </ac:spMkLst>
        </pc:spChg>
        <pc:spChg chg="add mod">
          <ac:chgData name="Bar Weiss" userId="f1aa920c-6ab1-4ae3-bb20-d7ab45c94102" providerId="ADAL" clId="{A4DB1614-1EA2-42F5-B170-6279F0179249}" dt="2022-06-20T10:28:51.288" v="1660" actId="20577"/>
          <ac:spMkLst>
            <pc:docMk/>
            <pc:sldMk cId="3047076336" sldId="274"/>
            <ac:spMk id="9" creationId="{0A3FC642-D3BE-3B50-1C6B-BFC0CDE12EA9}"/>
          </ac:spMkLst>
        </pc:spChg>
        <pc:picChg chg="add del mod ord">
          <ac:chgData name="Bar Weiss" userId="f1aa920c-6ab1-4ae3-bb20-d7ab45c94102" providerId="ADAL" clId="{A4DB1614-1EA2-42F5-B170-6279F0179249}" dt="2022-06-20T09:05:06.255" v="1301" actId="478"/>
          <ac:picMkLst>
            <pc:docMk/>
            <pc:sldMk cId="3047076336" sldId="274"/>
            <ac:picMk id="5" creationId="{6ADBDF90-7F87-6147-F663-4B655F0C2533}"/>
          </ac:picMkLst>
        </pc:picChg>
        <pc:picChg chg="add mod">
          <ac:chgData name="Bar Weiss" userId="f1aa920c-6ab1-4ae3-bb20-d7ab45c94102" providerId="ADAL" clId="{A4DB1614-1EA2-42F5-B170-6279F0179249}" dt="2022-06-20T09:08:38.126" v="1520" actId="1076"/>
          <ac:picMkLst>
            <pc:docMk/>
            <pc:sldMk cId="3047076336" sldId="274"/>
            <ac:picMk id="11" creationId="{8C2D402B-3220-DB74-E331-2BD5961854A9}"/>
          </ac:picMkLst>
        </pc:picChg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3469552104" sldId="274"/>
        </pc:sldMkLst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957083517" sldId="275"/>
        </pc:sldMkLst>
      </pc:sldChg>
      <pc:sldChg chg="addSp delSp modSp new mod modTransition">
        <pc:chgData name="Bar Weiss" userId="f1aa920c-6ab1-4ae3-bb20-d7ab45c94102" providerId="ADAL" clId="{A4DB1614-1EA2-42F5-B170-6279F0179249}" dt="2022-06-26T12:39:13.720" v="5839"/>
        <pc:sldMkLst>
          <pc:docMk/>
          <pc:sldMk cId="2375107869" sldId="275"/>
        </pc:sldMkLst>
        <pc:spChg chg="mod">
          <ac:chgData name="Bar Weiss" userId="f1aa920c-6ab1-4ae3-bb20-d7ab45c94102" providerId="ADAL" clId="{A4DB1614-1EA2-42F5-B170-6279F0179249}" dt="2022-06-26T08:41:04.020" v="3828" actId="20577"/>
          <ac:spMkLst>
            <pc:docMk/>
            <pc:sldMk cId="2375107869" sldId="275"/>
            <ac:spMk id="2" creationId="{72B1DFFC-5263-BFCE-0588-0994086A9B5A}"/>
          </ac:spMkLst>
        </pc:spChg>
        <pc:spChg chg="del">
          <ac:chgData name="Bar Weiss" userId="f1aa920c-6ab1-4ae3-bb20-d7ab45c94102" providerId="ADAL" clId="{A4DB1614-1EA2-42F5-B170-6279F0179249}" dt="2022-06-26T09:18:54.343" v="4042" actId="22"/>
          <ac:spMkLst>
            <pc:docMk/>
            <pc:sldMk cId="2375107869" sldId="275"/>
            <ac:spMk id="3" creationId="{6B0A3B75-F110-F7F8-7535-E2CFA13B6996}"/>
          </ac:spMkLst>
        </pc:spChg>
        <pc:picChg chg="add mod ord">
          <ac:chgData name="Bar Weiss" userId="f1aa920c-6ab1-4ae3-bb20-d7ab45c94102" providerId="ADAL" clId="{A4DB1614-1EA2-42F5-B170-6279F0179249}" dt="2022-06-26T09:18:57.662" v="4044" actId="1076"/>
          <ac:picMkLst>
            <pc:docMk/>
            <pc:sldMk cId="2375107869" sldId="275"/>
            <ac:picMk id="5" creationId="{00795E54-3C15-663C-FC40-82D90019058A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6T12:39:13.720" v="5839"/>
        <pc:sldMkLst>
          <pc:docMk/>
          <pc:sldMk cId="101273921" sldId="276"/>
        </pc:sldMkLst>
        <pc:spChg chg="mod">
          <ac:chgData name="Bar Weiss" userId="f1aa920c-6ab1-4ae3-bb20-d7ab45c94102" providerId="ADAL" clId="{A4DB1614-1EA2-42F5-B170-6279F0179249}" dt="2022-06-26T08:40:54.164" v="3818" actId="20577"/>
          <ac:spMkLst>
            <pc:docMk/>
            <pc:sldMk cId="101273921" sldId="276"/>
            <ac:spMk id="2" creationId="{B4285DEC-E1EC-6249-92C5-F32E639D9FD9}"/>
          </ac:spMkLst>
        </pc:spChg>
        <pc:spChg chg="add del mod">
          <ac:chgData name="Bar Weiss" userId="f1aa920c-6ab1-4ae3-bb20-d7ab45c94102" providerId="ADAL" clId="{A4DB1614-1EA2-42F5-B170-6279F0179249}" dt="2022-06-25T15:22:44.528" v="1684" actId="22"/>
          <ac:spMkLst>
            <pc:docMk/>
            <pc:sldMk cId="101273921" sldId="276"/>
            <ac:spMk id="4" creationId="{F9AB6867-1EE7-475C-C645-5970A6DC8053}"/>
          </ac:spMkLst>
        </pc:spChg>
        <pc:spChg chg="add del mod">
          <ac:chgData name="Bar Weiss" userId="f1aa920c-6ab1-4ae3-bb20-d7ab45c94102" providerId="ADAL" clId="{A4DB1614-1EA2-42F5-B170-6279F0179249}" dt="2022-06-26T08:38:36.659" v="3788" actId="478"/>
          <ac:spMkLst>
            <pc:docMk/>
            <pc:sldMk cId="101273921" sldId="276"/>
            <ac:spMk id="11" creationId="{3B472ABB-E071-D34C-6E29-3182A8BFE4B3}"/>
          </ac:spMkLst>
        </pc:spChg>
        <pc:picChg chg="add del">
          <ac:chgData name="Bar Weiss" userId="f1aa920c-6ab1-4ae3-bb20-d7ab45c94102" providerId="ADAL" clId="{A4DB1614-1EA2-42F5-B170-6279F0179249}" dt="2022-06-25T15:22:43.851" v="1683" actId="22"/>
          <ac:picMkLst>
            <pc:docMk/>
            <pc:sldMk cId="101273921" sldId="276"/>
            <ac:picMk id="6" creationId="{E35DD6F4-9079-0235-C591-C2FEFABBD7EA}"/>
          </ac:picMkLst>
        </pc:picChg>
        <pc:picChg chg="add del mod ord">
          <ac:chgData name="Bar Weiss" userId="f1aa920c-6ab1-4ae3-bb20-d7ab45c94102" providerId="ADAL" clId="{A4DB1614-1EA2-42F5-B170-6279F0179249}" dt="2022-06-26T08:38:36.659" v="3788" actId="478"/>
          <ac:picMkLst>
            <pc:docMk/>
            <pc:sldMk cId="101273921" sldId="276"/>
            <ac:picMk id="8" creationId="{93039FB4-7F34-EF01-95C8-79AAC687453F}"/>
          </ac:picMkLst>
        </pc:picChg>
        <pc:picChg chg="del">
          <ac:chgData name="Bar Weiss" userId="f1aa920c-6ab1-4ae3-bb20-d7ab45c94102" providerId="ADAL" clId="{A4DB1614-1EA2-42F5-B170-6279F0179249}" dt="2022-06-25T15:22:42.811" v="1681" actId="478"/>
          <ac:picMkLst>
            <pc:docMk/>
            <pc:sldMk cId="101273921" sldId="276"/>
            <ac:picMk id="9" creationId="{1695A2A7-3213-721F-7658-DE0890DE7155}"/>
          </ac:picMkLst>
        </pc:picChg>
        <pc:picChg chg="add del mod ord">
          <ac:chgData name="Bar Weiss" userId="f1aa920c-6ab1-4ae3-bb20-d7ab45c94102" providerId="ADAL" clId="{A4DB1614-1EA2-42F5-B170-6279F0179249}" dt="2022-06-26T08:38:35.249" v="3787" actId="22"/>
          <ac:picMkLst>
            <pc:docMk/>
            <pc:sldMk cId="101273921" sldId="276"/>
            <ac:picMk id="13" creationId="{AAF02D07-B52F-D58C-CD15-5AD0C5FD6E77}"/>
          </ac:picMkLst>
        </pc:picChg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2315951798" sldId="276"/>
        </pc:sldMkLst>
      </pc:sldChg>
      <pc:sldChg chg="addSp delSp modSp add mod modTransition">
        <pc:chgData name="Bar Weiss" userId="f1aa920c-6ab1-4ae3-bb20-d7ab45c94102" providerId="ADAL" clId="{A4DB1614-1EA2-42F5-B170-6279F0179249}" dt="2022-06-26T12:39:13.720" v="5839"/>
        <pc:sldMkLst>
          <pc:docMk/>
          <pc:sldMk cId="685421045" sldId="277"/>
        </pc:sldMkLst>
        <pc:spChg chg="mod">
          <ac:chgData name="Bar Weiss" userId="f1aa920c-6ab1-4ae3-bb20-d7ab45c94102" providerId="ADAL" clId="{A4DB1614-1EA2-42F5-B170-6279F0179249}" dt="2022-06-26T05:57:17.170" v="2364" actId="20577"/>
          <ac:spMkLst>
            <pc:docMk/>
            <pc:sldMk cId="685421045" sldId="277"/>
            <ac:spMk id="2" creationId="{1E9FF9CC-0869-9C8E-C112-FE7073378278}"/>
          </ac:spMkLst>
        </pc:spChg>
        <pc:spChg chg="add del mod">
          <ac:chgData name="Bar Weiss" userId="f1aa920c-6ab1-4ae3-bb20-d7ab45c94102" providerId="ADAL" clId="{A4DB1614-1EA2-42F5-B170-6279F0179249}" dt="2022-06-26T05:56:56.091" v="2345" actId="22"/>
          <ac:spMkLst>
            <pc:docMk/>
            <pc:sldMk cId="685421045" sldId="277"/>
            <ac:spMk id="4" creationId="{80360F6E-9A84-C462-253D-6A673497F412}"/>
          </ac:spMkLst>
        </pc:spChg>
        <pc:picChg chg="add del">
          <ac:chgData name="Bar Weiss" userId="f1aa920c-6ab1-4ae3-bb20-d7ab45c94102" providerId="ADAL" clId="{A4DB1614-1EA2-42F5-B170-6279F0179249}" dt="2022-06-26T05:56:54.630" v="2344" actId="22"/>
          <ac:picMkLst>
            <pc:docMk/>
            <pc:sldMk cId="685421045" sldId="277"/>
            <ac:picMk id="6" creationId="{6B510F63-C435-451C-6614-59C7E859393C}"/>
          </ac:picMkLst>
        </pc:picChg>
        <pc:picChg chg="add mod ord">
          <ac:chgData name="Bar Weiss" userId="f1aa920c-6ab1-4ae3-bb20-d7ab45c94102" providerId="ADAL" clId="{A4DB1614-1EA2-42F5-B170-6279F0179249}" dt="2022-06-26T05:57:03.775" v="2347" actId="1076"/>
          <ac:picMkLst>
            <pc:docMk/>
            <pc:sldMk cId="685421045" sldId="277"/>
            <ac:picMk id="8" creationId="{F60BCACC-20F9-3305-3B73-B077613F6BBC}"/>
          </ac:picMkLst>
        </pc:picChg>
        <pc:picChg chg="add del">
          <ac:chgData name="Bar Weiss" userId="f1aa920c-6ab1-4ae3-bb20-d7ab45c94102" providerId="ADAL" clId="{A4DB1614-1EA2-42F5-B170-6279F0179249}" dt="2022-06-26T05:57:20.481" v="2366" actId="22"/>
          <ac:picMkLst>
            <pc:docMk/>
            <pc:sldMk cId="685421045" sldId="277"/>
            <ac:picMk id="10" creationId="{594FDC62-725C-9CC3-D860-728384435B18}"/>
          </ac:picMkLst>
        </pc:picChg>
        <pc:picChg chg="del">
          <ac:chgData name="Bar Weiss" userId="f1aa920c-6ab1-4ae3-bb20-d7ab45c94102" providerId="ADAL" clId="{A4DB1614-1EA2-42F5-B170-6279F0179249}" dt="2022-06-26T05:56:53.748" v="2342" actId="478"/>
          <ac:picMkLst>
            <pc:docMk/>
            <pc:sldMk cId="685421045" sldId="277"/>
            <ac:picMk id="15" creationId="{2A2384C8-DE4A-27B4-EE56-B87E1ECF4844}"/>
          </ac:picMkLst>
        </pc:picChg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3636154282" sldId="277"/>
        </pc:sldMkLst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2110863844" sldId="278"/>
        </pc:sldMkLst>
      </pc:sldChg>
      <pc:sldChg chg="addSp delSp modSp new mod modTransition setBg">
        <pc:chgData name="Bar Weiss" userId="f1aa920c-6ab1-4ae3-bb20-d7ab45c94102" providerId="ADAL" clId="{A4DB1614-1EA2-42F5-B170-6279F0179249}" dt="2022-06-26T12:39:13.720" v="5839"/>
        <pc:sldMkLst>
          <pc:docMk/>
          <pc:sldMk cId="3546747012" sldId="278"/>
        </pc:sldMkLst>
        <pc:spChg chg="mod">
          <ac:chgData name="Bar Weiss" userId="f1aa920c-6ab1-4ae3-bb20-d7ab45c94102" providerId="ADAL" clId="{A4DB1614-1EA2-42F5-B170-6279F0179249}" dt="2022-06-26T05:56:43.731" v="2341" actId="26606"/>
          <ac:spMkLst>
            <pc:docMk/>
            <pc:sldMk cId="3546747012" sldId="278"/>
            <ac:spMk id="2" creationId="{54AB805D-4C5A-8A03-3357-B399B105E6A7}"/>
          </ac:spMkLst>
        </pc:spChg>
        <pc:spChg chg="add del mod">
          <ac:chgData name="Bar Weiss" userId="f1aa920c-6ab1-4ae3-bb20-d7ab45c94102" providerId="ADAL" clId="{A4DB1614-1EA2-42F5-B170-6279F0179249}" dt="2022-06-26T05:56:43.731" v="2341" actId="26606"/>
          <ac:spMkLst>
            <pc:docMk/>
            <pc:sldMk cId="3546747012" sldId="278"/>
            <ac:spMk id="3" creationId="{8905824F-7181-2F89-A90B-7F6C636839FE}"/>
          </ac:spMkLst>
        </pc:spChg>
        <pc:spChg chg="add">
          <ac:chgData name="Bar Weiss" userId="f1aa920c-6ab1-4ae3-bb20-d7ab45c94102" providerId="ADAL" clId="{A4DB1614-1EA2-42F5-B170-6279F0179249}" dt="2022-06-26T05:56:43.731" v="2341" actId="26606"/>
          <ac:spMkLst>
            <pc:docMk/>
            <pc:sldMk cId="3546747012" sldId="278"/>
            <ac:spMk id="8" creationId="{C05CBC3C-2E5A-4839-8B9B-2E5A6ADF0F58}"/>
          </ac:spMkLst>
        </pc:spChg>
        <pc:spChg chg="add">
          <ac:chgData name="Bar Weiss" userId="f1aa920c-6ab1-4ae3-bb20-d7ab45c94102" providerId="ADAL" clId="{A4DB1614-1EA2-42F5-B170-6279F0179249}" dt="2022-06-26T05:56:43.731" v="2341" actId="26606"/>
          <ac:spMkLst>
            <pc:docMk/>
            <pc:sldMk cId="3546747012" sldId="278"/>
            <ac:spMk id="10" creationId="{827FF362-FC97-4BF5-949B-D4ADFA26E457}"/>
          </ac:spMkLst>
        </pc:spChg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353190769" sldId="279"/>
        </pc:sldMkLst>
      </pc:sldChg>
      <pc:sldChg chg="addSp delSp modSp add mod modTransition">
        <pc:chgData name="Bar Weiss" userId="f1aa920c-6ab1-4ae3-bb20-d7ab45c94102" providerId="ADAL" clId="{A4DB1614-1EA2-42F5-B170-6279F0179249}" dt="2022-06-28T19:37:35.011" v="6202" actId="20577"/>
        <pc:sldMkLst>
          <pc:docMk/>
          <pc:sldMk cId="1092807309" sldId="279"/>
        </pc:sldMkLst>
        <pc:spChg chg="mod">
          <ac:chgData name="Bar Weiss" userId="f1aa920c-6ab1-4ae3-bb20-d7ab45c94102" providerId="ADAL" clId="{A4DB1614-1EA2-42F5-B170-6279F0179249}" dt="2022-06-28T19:37:35.011" v="6202" actId="20577"/>
          <ac:spMkLst>
            <pc:docMk/>
            <pc:sldMk cId="1092807309" sldId="279"/>
            <ac:spMk id="2" creationId="{1E9FF9CC-0869-9C8E-C112-FE7073378278}"/>
          </ac:spMkLst>
        </pc:spChg>
        <pc:spChg chg="add del mod">
          <ac:chgData name="Bar Weiss" userId="f1aa920c-6ab1-4ae3-bb20-d7ab45c94102" providerId="ADAL" clId="{A4DB1614-1EA2-42F5-B170-6279F0179249}" dt="2022-06-26T05:57:45.437" v="2369" actId="22"/>
          <ac:spMkLst>
            <pc:docMk/>
            <pc:sldMk cId="1092807309" sldId="279"/>
            <ac:spMk id="4" creationId="{18C77EB8-0921-C58C-A562-8CDFB772884B}"/>
          </ac:spMkLst>
        </pc:spChg>
        <pc:picChg chg="add mod ord">
          <ac:chgData name="Bar Weiss" userId="f1aa920c-6ab1-4ae3-bb20-d7ab45c94102" providerId="ADAL" clId="{A4DB1614-1EA2-42F5-B170-6279F0179249}" dt="2022-06-26T05:58:15.755" v="2373" actId="1076"/>
          <ac:picMkLst>
            <pc:docMk/>
            <pc:sldMk cId="1092807309" sldId="279"/>
            <ac:picMk id="6" creationId="{6D414036-6C42-C33C-0184-3F46053A9542}"/>
          </ac:picMkLst>
        </pc:picChg>
        <pc:picChg chg="del">
          <ac:chgData name="Bar Weiss" userId="f1aa920c-6ab1-4ae3-bb20-d7ab45c94102" providerId="ADAL" clId="{A4DB1614-1EA2-42F5-B170-6279F0179249}" dt="2022-06-26T05:57:44.289" v="2368" actId="478"/>
          <ac:picMkLst>
            <pc:docMk/>
            <pc:sldMk cId="1092807309" sldId="279"/>
            <ac:picMk id="8" creationId="{F60BCACC-20F9-3305-3B73-B077613F6BBC}"/>
          </ac:picMkLst>
        </pc:picChg>
      </pc:sldChg>
      <pc:sldChg chg="addSp delSp modSp new mod modTransition">
        <pc:chgData name="Bar Weiss" userId="f1aa920c-6ab1-4ae3-bb20-d7ab45c94102" providerId="ADAL" clId="{A4DB1614-1EA2-42F5-B170-6279F0179249}" dt="2022-06-26T12:39:13.720" v="5839"/>
        <pc:sldMkLst>
          <pc:docMk/>
          <pc:sldMk cId="2814156426" sldId="280"/>
        </pc:sldMkLst>
        <pc:spChg chg="mod">
          <ac:chgData name="Bar Weiss" userId="f1aa920c-6ab1-4ae3-bb20-d7ab45c94102" providerId="ADAL" clId="{A4DB1614-1EA2-42F5-B170-6279F0179249}" dt="2022-06-26T11:50:40.981" v="5016" actId="20577"/>
          <ac:spMkLst>
            <pc:docMk/>
            <pc:sldMk cId="2814156426" sldId="280"/>
            <ac:spMk id="2" creationId="{DFFC0657-3D0B-B6A8-8C5D-F1F922DEF328}"/>
          </ac:spMkLst>
        </pc:spChg>
        <pc:spChg chg="del">
          <ac:chgData name="Bar Weiss" userId="f1aa920c-6ab1-4ae3-bb20-d7ab45c94102" providerId="ADAL" clId="{A4DB1614-1EA2-42F5-B170-6279F0179249}" dt="2022-06-26T11:50:43.913" v="5017" actId="22"/>
          <ac:spMkLst>
            <pc:docMk/>
            <pc:sldMk cId="2814156426" sldId="280"/>
            <ac:spMk id="3" creationId="{92028280-7900-21EF-E344-236096034737}"/>
          </ac:spMkLst>
        </pc:spChg>
        <pc:picChg chg="add mod ord">
          <ac:chgData name="Bar Weiss" userId="f1aa920c-6ab1-4ae3-bb20-d7ab45c94102" providerId="ADAL" clId="{A4DB1614-1EA2-42F5-B170-6279F0179249}" dt="2022-06-26T11:50:47.465" v="5019" actId="1076"/>
          <ac:picMkLst>
            <pc:docMk/>
            <pc:sldMk cId="2814156426" sldId="280"/>
            <ac:picMk id="5" creationId="{4651C329-12E3-8CA3-498D-BA37BB41430E}"/>
          </ac:picMkLst>
        </pc:picChg>
      </pc:sldChg>
      <pc:sldChg chg="addSp delSp modSp new mod ord modTransition modAnim">
        <pc:chgData name="Bar Weiss" userId="f1aa920c-6ab1-4ae3-bb20-d7ab45c94102" providerId="ADAL" clId="{A4DB1614-1EA2-42F5-B170-6279F0179249}" dt="2022-06-28T19:52:46.662" v="6269" actId="14100"/>
        <pc:sldMkLst>
          <pc:docMk/>
          <pc:sldMk cId="2526071395" sldId="281"/>
        </pc:sldMkLst>
        <pc:spChg chg="mod">
          <ac:chgData name="Bar Weiss" userId="f1aa920c-6ab1-4ae3-bb20-d7ab45c94102" providerId="ADAL" clId="{A4DB1614-1EA2-42F5-B170-6279F0179249}" dt="2022-06-26T06:10:05.874" v="2389" actId="20577"/>
          <ac:spMkLst>
            <pc:docMk/>
            <pc:sldMk cId="2526071395" sldId="281"/>
            <ac:spMk id="2" creationId="{F0F5878F-70AF-58D6-08BA-2C6559DB5D02}"/>
          </ac:spMkLst>
        </pc:spChg>
        <pc:spChg chg="mod">
          <ac:chgData name="Bar Weiss" userId="f1aa920c-6ab1-4ae3-bb20-d7ab45c94102" providerId="ADAL" clId="{A4DB1614-1EA2-42F5-B170-6279F0179249}" dt="2022-06-28T19:50:57.689" v="6237" actId="20577"/>
          <ac:spMkLst>
            <pc:docMk/>
            <pc:sldMk cId="2526071395" sldId="281"/>
            <ac:spMk id="3" creationId="{BB7DBBFB-92AA-406A-EE7A-CE5357A4A6B0}"/>
          </ac:spMkLst>
        </pc:spChg>
        <pc:spChg chg="add mod">
          <ac:chgData name="Bar Weiss" userId="f1aa920c-6ab1-4ae3-bb20-d7ab45c94102" providerId="ADAL" clId="{A4DB1614-1EA2-42F5-B170-6279F0179249}" dt="2022-06-28T19:52:46.662" v="6269" actId="14100"/>
          <ac:spMkLst>
            <pc:docMk/>
            <pc:sldMk cId="2526071395" sldId="281"/>
            <ac:spMk id="4" creationId="{8E5DA87D-1B9E-B10A-FCFB-0EB1D6D64424}"/>
          </ac:spMkLst>
        </pc:spChg>
        <pc:spChg chg="add del">
          <ac:chgData name="Bar Weiss" userId="f1aa920c-6ab1-4ae3-bb20-d7ab45c94102" providerId="ADAL" clId="{A4DB1614-1EA2-42F5-B170-6279F0179249}" dt="2022-06-26T06:26:55.893" v="2587" actId="478"/>
          <ac:spMkLst>
            <pc:docMk/>
            <pc:sldMk cId="2526071395" sldId="281"/>
            <ac:spMk id="5" creationId="{A0D3084D-0874-1417-EC09-D8A6209F7A02}"/>
          </ac:spMkLst>
        </pc:spChg>
        <pc:spChg chg="add del">
          <ac:chgData name="Bar Weiss" userId="f1aa920c-6ab1-4ae3-bb20-d7ab45c94102" providerId="ADAL" clId="{A4DB1614-1EA2-42F5-B170-6279F0179249}" dt="2022-06-26T06:27:18.867" v="2589" actId="478"/>
          <ac:spMkLst>
            <pc:docMk/>
            <pc:sldMk cId="2526071395" sldId="281"/>
            <ac:spMk id="6" creationId="{704E0E9B-B7F2-D102-5265-C3643B8EA8D7}"/>
          </ac:spMkLst>
        </pc:spChg>
        <pc:spChg chg="add del mod">
          <ac:chgData name="Bar Weiss" userId="f1aa920c-6ab1-4ae3-bb20-d7ab45c94102" providerId="ADAL" clId="{A4DB1614-1EA2-42F5-B170-6279F0179249}" dt="2022-06-26T06:27:48.706" v="2592" actId="478"/>
          <ac:spMkLst>
            <pc:docMk/>
            <pc:sldMk cId="2526071395" sldId="281"/>
            <ac:spMk id="7" creationId="{C3CED26B-F2C6-BE04-FCC5-7B69414D8449}"/>
          </ac:spMkLst>
        </pc:spChg>
        <pc:spChg chg="add mod">
          <ac:chgData name="Bar Weiss" userId="f1aa920c-6ab1-4ae3-bb20-d7ab45c94102" providerId="ADAL" clId="{A4DB1614-1EA2-42F5-B170-6279F0179249}" dt="2022-06-26T06:28:49.769" v="2600" actId="14100"/>
          <ac:spMkLst>
            <pc:docMk/>
            <pc:sldMk cId="2526071395" sldId="281"/>
            <ac:spMk id="8" creationId="{99BC29CC-1183-C9A8-9710-1954868A743A}"/>
          </ac:spMkLst>
        </pc:spChg>
        <pc:spChg chg="add del mod">
          <ac:chgData name="Bar Weiss" userId="f1aa920c-6ab1-4ae3-bb20-d7ab45c94102" providerId="ADAL" clId="{A4DB1614-1EA2-42F5-B170-6279F0179249}" dt="2022-06-26T06:31:57.218" v="2650" actId="478"/>
          <ac:spMkLst>
            <pc:docMk/>
            <pc:sldMk cId="2526071395" sldId="281"/>
            <ac:spMk id="18" creationId="{9BADE8DE-8394-32CA-3A9A-A90AC4644F19}"/>
          </ac:spMkLst>
        </pc:spChg>
        <pc:spChg chg="add mod">
          <ac:chgData name="Bar Weiss" userId="f1aa920c-6ab1-4ae3-bb20-d7ab45c94102" providerId="ADAL" clId="{A4DB1614-1EA2-42F5-B170-6279F0179249}" dt="2022-06-26T06:34:11.076" v="2687" actId="1076"/>
          <ac:spMkLst>
            <pc:docMk/>
            <pc:sldMk cId="2526071395" sldId="281"/>
            <ac:spMk id="22" creationId="{49C6E07E-B389-9A3C-7D78-80CD73510728}"/>
          </ac:spMkLst>
        </pc:spChg>
        <pc:spChg chg="add mod">
          <ac:chgData name="Bar Weiss" userId="f1aa920c-6ab1-4ae3-bb20-d7ab45c94102" providerId="ADAL" clId="{A4DB1614-1EA2-42F5-B170-6279F0179249}" dt="2022-06-26T06:36:41.653" v="2790" actId="1037"/>
          <ac:spMkLst>
            <pc:docMk/>
            <pc:sldMk cId="2526071395" sldId="281"/>
            <ac:spMk id="23" creationId="{B199D62B-AF5B-855E-C5A8-933FCDCEB0BF}"/>
          </ac:spMkLst>
        </pc:spChg>
        <pc:spChg chg="add mod">
          <ac:chgData name="Bar Weiss" userId="f1aa920c-6ab1-4ae3-bb20-d7ab45c94102" providerId="ADAL" clId="{A4DB1614-1EA2-42F5-B170-6279F0179249}" dt="2022-06-26T06:39:51.457" v="2868" actId="1076"/>
          <ac:spMkLst>
            <pc:docMk/>
            <pc:sldMk cId="2526071395" sldId="281"/>
            <ac:spMk id="34" creationId="{DAC3D052-0434-E65E-8884-79E7AE6BB4CA}"/>
          </ac:spMkLst>
        </pc:spChg>
        <pc:spChg chg="add mod">
          <ac:chgData name="Bar Weiss" userId="f1aa920c-6ab1-4ae3-bb20-d7ab45c94102" providerId="ADAL" clId="{A4DB1614-1EA2-42F5-B170-6279F0179249}" dt="2022-06-26T06:40:18.428" v="2883" actId="1076"/>
          <ac:spMkLst>
            <pc:docMk/>
            <pc:sldMk cId="2526071395" sldId="281"/>
            <ac:spMk id="35" creationId="{EFBF83AF-2FF9-4E0D-F179-B4C6AA0BEAC4}"/>
          </ac:spMkLst>
        </pc:spChg>
        <pc:spChg chg="add del mod">
          <ac:chgData name="Bar Weiss" userId="f1aa920c-6ab1-4ae3-bb20-d7ab45c94102" providerId="ADAL" clId="{A4DB1614-1EA2-42F5-B170-6279F0179249}" dt="2022-06-26T06:43:09.056" v="2899" actId="478"/>
          <ac:spMkLst>
            <pc:docMk/>
            <pc:sldMk cId="2526071395" sldId="281"/>
            <ac:spMk id="36" creationId="{2120AE4E-CF29-149C-9697-1CEEF284C9C0}"/>
          </ac:spMkLst>
        </pc:spChg>
        <pc:spChg chg="add del mod">
          <ac:chgData name="Bar Weiss" userId="f1aa920c-6ab1-4ae3-bb20-d7ab45c94102" providerId="ADAL" clId="{A4DB1614-1EA2-42F5-B170-6279F0179249}" dt="2022-06-26T06:42:32.002" v="2898" actId="478"/>
          <ac:spMkLst>
            <pc:docMk/>
            <pc:sldMk cId="2526071395" sldId="281"/>
            <ac:spMk id="37" creationId="{2AC1CA01-A427-D2C1-4ED0-264E817AF091}"/>
          </ac:spMkLst>
        </pc:spChg>
        <pc:spChg chg="add mod">
          <ac:chgData name="Bar Weiss" userId="f1aa920c-6ab1-4ae3-bb20-d7ab45c94102" providerId="ADAL" clId="{A4DB1614-1EA2-42F5-B170-6279F0179249}" dt="2022-06-26T06:43:43.112" v="2905" actId="1035"/>
          <ac:spMkLst>
            <pc:docMk/>
            <pc:sldMk cId="2526071395" sldId="281"/>
            <ac:spMk id="38" creationId="{10B05B34-1F96-07EF-5D9C-6A935474BC01}"/>
          </ac:spMkLst>
        </pc:spChg>
        <pc:spChg chg="add mod">
          <ac:chgData name="Bar Weiss" userId="f1aa920c-6ab1-4ae3-bb20-d7ab45c94102" providerId="ADAL" clId="{A4DB1614-1EA2-42F5-B170-6279F0179249}" dt="2022-06-26T06:44:14.384" v="2917" actId="1036"/>
          <ac:spMkLst>
            <pc:docMk/>
            <pc:sldMk cId="2526071395" sldId="281"/>
            <ac:spMk id="39" creationId="{AC6DE496-4251-B333-262E-D82946D502C9}"/>
          </ac:spMkLst>
        </pc:spChg>
        <pc:spChg chg="add mod">
          <ac:chgData name="Bar Weiss" userId="f1aa920c-6ab1-4ae3-bb20-d7ab45c94102" providerId="ADAL" clId="{A4DB1614-1EA2-42F5-B170-6279F0179249}" dt="2022-06-28T19:52:17.496" v="6251" actId="20577"/>
          <ac:spMkLst>
            <pc:docMk/>
            <pc:sldMk cId="2526071395" sldId="281"/>
            <ac:spMk id="40" creationId="{6E83D882-92CD-C78A-0AFC-D8A5B31289C9}"/>
          </ac:spMkLst>
        </pc:spChg>
        <pc:spChg chg="add del">
          <ac:chgData name="Bar Weiss" userId="f1aa920c-6ab1-4ae3-bb20-d7ab45c94102" providerId="ADAL" clId="{A4DB1614-1EA2-42F5-B170-6279F0179249}" dt="2022-06-26T07:08:55.803" v="3059" actId="22"/>
          <ac:spMkLst>
            <pc:docMk/>
            <pc:sldMk cId="2526071395" sldId="281"/>
            <ac:spMk id="42" creationId="{F4EF53CB-EBC5-74E5-AFCF-9EA578A26F53}"/>
          </ac:spMkLst>
        </pc:spChg>
        <pc:cxnChg chg="add mod">
          <ac:chgData name="Bar Weiss" userId="f1aa920c-6ab1-4ae3-bb20-d7ab45c94102" providerId="ADAL" clId="{A4DB1614-1EA2-42F5-B170-6279F0179249}" dt="2022-06-26T06:31:18.125" v="2627" actId="14100"/>
          <ac:cxnSpMkLst>
            <pc:docMk/>
            <pc:sldMk cId="2526071395" sldId="281"/>
            <ac:cxnSpMk id="10" creationId="{F6FAEF39-CBC9-AC74-9053-141206DD0CC8}"/>
          </ac:cxnSpMkLst>
        </pc:cxnChg>
        <pc:cxnChg chg="add del mod">
          <ac:chgData name="Bar Weiss" userId="f1aa920c-6ab1-4ae3-bb20-d7ab45c94102" providerId="ADAL" clId="{A4DB1614-1EA2-42F5-B170-6279F0179249}" dt="2022-06-26T06:31:13.088" v="2626" actId="478"/>
          <ac:cxnSpMkLst>
            <pc:docMk/>
            <pc:sldMk cId="2526071395" sldId="281"/>
            <ac:cxnSpMk id="11" creationId="{3242DAC5-F129-5580-0DA3-9C44CF50AA49}"/>
          </ac:cxnSpMkLst>
        </pc:cxnChg>
        <pc:cxnChg chg="add mod">
          <ac:chgData name="Bar Weiss" userId="f1aa920c-6ab1-4ae3-bb20-d7ab45c94102" providerId="ADAL" clId="{A4DB1614-1EA2-42F5-B170-6279F0179249}" dt="2022-06-26T06:31:33.895" v="2632" actId="1035"/>
          <ac:cxnSpMkLst>
            <pc:docMk/>
            <pc:sldMk cId="2526071395" sldId="281"/>
            <ac:cxnSpMk id="17" creationId="{CAE2E6E8-153E-9850-566F-F78FA9F08886}"/>
          </ac:cxnSpMkLst>
        </pc:cxnChg>
        <pc:cxnChg chg="add mod">
          <ac:chgData name="Bar Weiss" userId="f1aa920c-6ab1-4ae3-bb20-d7ab45c94102" providerId="ADAL" clId="{A4DB1614-1EA2-42F5-B170-6279F0179249}" dt="2022-06-26T06:32:50.003" v="2658" actId="208"/>
          <ac:cxnSpMkLst>
            <pc:docMk/>
            <pc:sldMk cId="2526071395" sldId="281"/>
            <ac:cxnSpMk id="20" creationId="{C65E1B0F-6EEC-761A-6A19-CD9EED8E669B}"/>
          </ac:cxnSpMkLst>
        </pc:cxnChg>
        <pc:cxnChg chg="add mod">
          <ac:chgData name="Bar Weiss" userId="f1aa920c-6ab1-4ae3-bb20-d7ab45c94102" providerId="ADAL" clId="{A4DB1614-1EA2-42F5-B170-6279F0179249}" dt="2022-06-26T06:40:27.130" v="2884" actId="208"/>
          <ac:cxnSpMkLst>
            <pc:docMk/>
            <pc:sldMk cId="2526071395" sldId="281"/>
            <ac:cxnSpMk id="24" creationId="{435FB228-18B3-10EC-EF2F-F8ABF43FC9DB}"/>
          </ac:cxnSpMkLst>
        </pc:cxnChg>
        <pc:cxnChg chg="add mod">
          <ac:chgData name="Bar Weiss" userId="f1aa920c-6ab1-4ae3-bb20-d7ab45c94102" providerId="ADAL" clId="{A4DB1614-1EA2-42F5-B170-6279F0179249}" dt="2022-06-26T06:39:24.133" v="2862" actId="208"/>
          <ac:cxnSpMkLst>
            <pc:docMk/>
            <pc:sldMk cId="2526071395" sldId="281"/>
            <ac:cxnSpMk id="31" creationId="{3C73AB09-18A9-24AD-DEB4-9946B97927AB}"/>
          </ac:cxnSpMkLst>
        </pc:cxnChg>
      </pc:sldChg>
      <pc:sldChg chg="addSp delSp modSp add mod ord modTransition delAnim">
        <pc:chgData name="Bar Weiss" userId="f1aa920c-6ab1-4ae3-bb20-d7ab45c94102" providerId="ADAL" clId="{A4DB1614-1EA2-42F5-B170-6279F0179249}" dt="2022-06-28T19:53:21.323" v="6271"/>
        <pc:sldMkLst>
          <pc:docMk/>
          <pc:sldMk cId="1074463977" sldId="282"/>
        </pc:sldMkLst>
        <pc:spChg chg="mod">
          <ac:chgData name="Bar Weiss" userId="f1aa920c-6ab1-4ae3-bb20-d7ab45c94102" providerId="ADAL" clId="{A4DB1614-1EA2-42F5-B170-6279F0179249}" dt="2022-06-26T07:10:18.169" v="3081" actId="20577"/>
          <ac:spMkLst>
            <pc:docMk/>
            <pc:sldMk cId="1074463977" sldId="282"/>
            <ac:spMk id="2" creationId="{F0F5878F-70AF-58D6-08BA-2C6559DB5D02}"/>
          </ac:spMkLst>
        </pc:spChg>
        <pc:spChg chg="mod">
          <ac:chgData name="Bar Weiss" userId="f1aa920c-6ab1-4ae3-bb20-d7ab45c94102" providerId="ADAL" clId="{A4DB1614-1EA2-42F5-B170-6279F0179249}" dt="2022-06-26T11:40:07.204" v="4905" actId="20577"/>
          <ac:spMkLst>
            <pc:docMk/>
            <pc:sldMk cId="1074463977" sldId="282"/>
            <ac:spMk id="3" creationId="{BB7DBBFB-92AA-406A-EE7A-CE5357A4A6B0}"/>
          </ac:spMkLst>
        </pc:spChg>
        <pc:spChg chg="mod">
          <ac:chgData name="Bar Weiss" userId="f1aa920c-6ab1-4ae3-bb20-d7ab45c94102" providerId="ADAL" clId="{A4DB1614-1EA2-42F5-B170-6279F0179249}" dt="2022-06-26T11:40:23.560" v="4908" actId="1076"/>
          <ac:spMkLst>
            <pc:docMk/>
            <pc:sldMk cId="1074463977" sldId="282"/>
            <ac:spMk id="4" creationId="{8E5DA87D-1B9E-B10A-FCFB-0EB1D6D64424}"/>
          </ac:spMkLst>
        </pc:spChg>
        <pc:spChg chg="del">
          <ac:chgData name="Bar Weiss" userId="f1aa920c-6ab1-4ae3-bb20-d7ab45c94102" providerId="ADAL" clId="{A4DB1614-1EA2-42F5-B170-6279F0179249}" dt="2022-06-26T07:10:26.748" v="3082" actId="478"/>
          <ac:spMkLst>
            <pc:docMk/>
            <pc:sldMk cId="1074463977" sldId="282"/>
            <ac:spMk id="8" creationId="{99BC29CC-1183-C9A8-9710-1954868A743A}"/>
          </ac:spMkLst>
        </pc:spChg>
        <pc:spChg chg="add mod">
          <ac:chgData name="Bar Weiss" userId="f1aa920c-6ab1-4ae3-bb20-d7ab45c94102" providerId="ADAL" clId="{A4DB1614-1EA2-42F5-B170-6279F0179249}" dt="2022-06-26T07:44:14.270" v="3202" actId="1036"/>
          <ac:spMkLst>
            <pc:docMk/>
            <pc:sldMk cId="1074463977" sldId="282"/>
            <ac:spMk id="21" creationId="{E4389A7B-64CC-677D-2E0D-67CE76F12C91}"/>
          </ac:spMkLst>
        </pc:spChg>
        <pc:spChg chg="del">
          <ac:chgData name="Bar Weiss" userId="f1aa920c-6ab1-4ae3-bb20-d7ab45c94102" providerId="ADAL" clId="{A4DB1614-1EA2-42F5-B170-6279F0179249}" dt="2022-06-26T07:10:26.748" v="3082" actId="478"/>
          <ac:spMkLst>
            <pc:docMk/>
            <pc:sldMk cId="1074463977" sldId="282"/>
            <ac:spMk id="22" creationId="{49C6E07E-B389-9A3C-7D78-80CD73510728}"/>
          </ac:spMkLst>
        </pc:spChg>
        <pc:spChg chg="del">
          <ac:chgData name="Bar Weiss" userId="f1aa920c-6ab1-4ae3-bb20-d7ab45c94102" providerId="ADAL" clId="{A4DB1614-1EA2-42F5-B170-6279F0179249}" dt="2022-06-26T07:10:26.748" v="3082" actId="478"/>
          <ac:spMkLst>
            <pc:docMk/>
            <pc:sldMk cId="1074463977" sldId="282"/>
            <ac:spMk id="23" creationId="{B199D62B-AF5B-855E-C5A8-933FCDCEB0BF}"/>
          </ac:spMkLst>
        </pc:spChg>
        <pc:spChg chg="add mod">
          <ac:chgData name="Bar Weiss" userId="f1aa920c-6ab1-4ae3-bb20-d7ab45c94102" providerId="ADAL" clId="{A4DB1614-1EA2-42F5-B170-6279F0179249}" dt="2022-06-26T07:44:14.270" v="3202" actId="1036"/>
          <ac:spMkLst>
            <pc:docMk/>
            <pc:sldMk cId="1074463977" sldId="282"/>
            <ac:spMk id="25" creationId="{C5F91E66-9AB3-0B94-01B9-65FAD7D78612}"/>
          </ac:spMkLst>
        </pc:spChg>
        <pc:spChg chg="del">
          <ac:chgData name="Bar Weiss" userId="f1aa920c-6ab1-4ae3-bb20-d7ab45c94102" providerId="ADAL" clId="{A4DB1614-1EA2-42F5-B170-6279F0179249}" dt="2022-06-26T07:10:26.748" v="3082" actId="478"/>
          <ac:spMkLst>
            <pc:docMk/>
            <pc:sldMk cId="1074463977" sldId="282"/>
            <ac:spMk id="34" creationId="{DAC3D052-0434-E65E-8884-79E7AE6BB4CA}"/>
          </ac:spMkLst>
        </pc:spChg>
        <pc:spChg chg="del">
          <ac:chgData name="Bar Weiss" userId="f1aa920c-6ab1-4ae3-bb20-d7ab45c94102" providerId="ADAL" clId="{A4DB1614-1EA2-42F5-B170-6279F0179249}" dt="2022-06-26T07:10:26.748" v="3082" actId="478"/>
          <ac:spMkLst>
            <pc:docMk/>
            <pc:sldMk cId="1074463977" sldId="282"/>
            <ac:spMk id="35" creationId="{EFBF83AF-2FF9-4E0D-F179-B4C6AA0BEAC4}"/>
          </ac:spMkLst>
        </pc:spChg>
        <pc:spChg chg="del">
          <ac:chgData name="Bar Weiss" userId="f1aa920c-6ab1-4ae3-bb20-d7ab45c94102" providerId="ADAL" clId="{A4DB1614-1EA2-42F5-B170-6279F0179249}" dt="2022-06-26T07:10:26.748" v="3082" actId="478"/>
          <ac:spMkLst>
            <pc:docMk/>
            <pc:sldMk cId="1074463977" sldId="282"/>
            <ac:spMk id="38" creationId="{10B05B34-1F96-07EF-5D9C-6A935474BC01}"/>
          </ac:spMkLst>
        </pc:spChg>
        <pc:spChg chg="del">
          <ac:chgData name="Bar Weiss" userId="f1aa920c-6ab1-4ae3-bb20-d7ab45c94102" providerId="ADAL" clId="{A4DB1614-1EA2-42F5-B170-6279F0179249}" dt="2022-06-26T07:10:26.748" v="3082" actId="478"/>
          <ac:spMkLst>
            <pc:docMk/>
            <pc:sldMk cId="1074463977" sldId="282"/>
            <ac:spMk id="39" creationId="{AC6DE496-4251-B333-262E-D82946D502C9}"/>
          </ac:spMkLst>
        </pc:spChg>
        <pc:spChg chg="del">
          <ac:chgData name="Bar Weiss" userId="f1aa920c-6ab1-4ae3-bb20-d7ab45c94102" providerId="ADAL" clId="{A4DB1614-1EA2-42F5-B170-6279F0179249}" dt="2022-06-26T07:10:26.748" v="3082" actId="478"/>
          <ac:spMkLst>
            <pc:docMk/>
            <pc:sldMk cId="1074463977" sldId="282"/>
            <ac:spMk id="40" creationId="{6E83D882-92CD-C78A-0AFC-D8A5B31289C9}"/>
          </ac:spMkLst>
        </pc:spChg>
        <pc:picChg chg="add mod">
          <ac:chgData name="Bar Weiss" userId="f1aa920c-6ab1-4ae3-bb20-d7ab45c94102" providerId="ADAL" clId="{A4DB1614-1EA2-42F5-B170-6279F0179249}" dt="2022-06-26T07:44:14.270" v="3202" actId="1036"/>
          <ac:picMkLst>
            <pc:docMk/>
            <pc:sldMk cId="1074463977" sldId="282"/>
            <ac:picMk id="6" creationId="{90F6ED68-7DA5-77D5-4005-BE80732FDE08}"/>
          </ac:picMkLst>
        </pc:picChg>
        <pc:cxnChg chg="del">
          <ac:chgData name="Bar Weiss" userId="f1aa920c-6ab1-4ae3-bb20-d7ab45c94102" providerId="ADAL" clId="{A4DB1614-1EA2-42F5-B170-6279F0179249}" dt="2022-06-26T07:10:26.748" v="3082" actId="478"/>
          <ac:cxnSpMkLst>
            <pc:docMk/>
            <pc:sldMk cId="1074463977" sldId="282"/>
            <ac:cxnSpMk id="10" creationId="{F6FAEF39-CBC9-AC74-9053-141206DD0CC8}"/>
          </ac:cxnSpMkLst>
        </pc:cxnChg>
        <pc:cxnChg chg="del">
          <ac:chgData name="Bar Weiss" userId="f1aa920c-6ab1-4ae3-bb20-d7ab45c94102" providerId="ADAL" clId="{A4DB1614-1EA2-42F5-B170-6279F0179249}" dt="2022-06-26T07:10:26.748" v="3082" actId="478"/>
          <ac:cxnSpMkLst>
            <pc:docMk/>
            <pc:sldMk cId="1074463977" sldId="282"/>
            <ac:cxnSpMk id="17" creationId="{CAE2E6E8-153E-9850-566F-F78FA9F08886}"/>
          </ac:cxnSpMkLst>
        </pc:cxnChg>
        <pc:cxnChg chg="del">
          <ac:chgData name="Bar Weiss" userId="f1aa920c-6ab1-4ae3-bb20-d7ab45c94102" providerId="ADAL" clId="{A4DB1614-1EA2-42F5-B170-6279F0179249}" dt="2022-06-26T07:10:26.748" v="3082" actId="478"/>
          <ac:cxnSpMkLst>
            <pc:docMk/>
            <pc:sldMk cId="1074463977" sldId="282"/>
            <ac:cxnSpMk id="20" creationId="{C65E1B0F-6EEC-761A-6A19-CD9EED8E669B}"/>
          </ac:cxnSpMkLst>
        </pc:cxnChg>
        <pc:cxnChg chg="del">
          <ac:chgData name="Bar Weiss" userId="f1aa920c-6ab1-4ae3-bb20-d7ab45c94102" providerId="ADAL" clId="{A4DB1614-1EA2-42F5-B170-6279F0179249}" dt="2022-06-26T07:10:26.748" v="3082" actId="478"/>
          <ac:cxnSpMkLst>
            <pc:docMk/>
            <pc:sldMk cId="1074463977" sldId="282"/>
            <ac:cxnSpMk id="24" creationId="{435FB228-18B3-10EC-EF2F-F8ABF43FC9DB}"/>
          </ac:cxnSpMkLst>
        </pc:cxnChg>
        <pc:cxnChg chg="del mod">
          <ac:chgData name="Bar Weiss" userId="f1aa920c-6ab1-4ae3-bb20-d7ab45c94102" providerId="ADAL" clId="{A4DB1614-1EA2-42F5-B170-6279F0179249}" dt="2022-06-26T07:10:26.748" v="3082" actId="478"/>
          <ac:cxnSpMkLst>
            <pc:docMk/>
            <pc:sldMk cId="1074463977" sldId="282"/>
            <ac:cxnSpMk id="31" creationId="{3C73AB09-18A9-24AD-DEB4-9946B97927AB}"/>
          </ac:cxnSpMkLst>
        </pc:cxnChg>
      </pc:sldChg>
      <pc:sldChg chg="addSp modSp new mod modTransition">
        <pc:chgData name="Bar Weiss" userId="f1aa920c-6ab1-4ae3-bb20-d7ab45c94102" providerId="ADAL" clId="{A4DB1614-1EA2-42F5-B170-6279F0179249}" dt="2022-06-26T12:39:13.720" v="5839"/>
        <pc:sldMkLst>
          <pc:docMk/>
          <pc:sldMk cId="713398629" sldId="283"/>
        </pc:sldMkLst>
        <pc:spChg chg="mod">
          <ac:chgData name="Bar Weiss" userId="f1aa920c-6ab1-4ae3-bb20-d7ab45c94102" providerId="ADAL" clId="{A4DB1614-1EA2-42F5-B170-6279F0179249}" dt="2022-06-26T08:08:44.914" v="3574" actId="20577"/>
          <ac:spMkLst>
            <pc:docMk/>
            <pc:sldMk cId="713398629" sldId="283"/>
            <ac:spMk id="2" creationId="{BE9E0BD1-CB4F-199D-7680-22B7C5FB9D82}"/>
          </ac:spMkLst>
        </pc:spChg>
        <pc:spChg chg="mod">
          <ac:chgData name="Bar Weiss" userId="f1aa920c-6ab1-4ae3-bb20-d7ab45c94102" providerId="ADAL" clId="{A4DB1614-1EA2-42F5-B170-6279F0179249}" dt="2022-06-26T08:15:49.918" v="3696" actId="20577"/>
          <ac:spMkLst>
            <pc:docMk/>
            <pc:sldMk cId="713398629" sldId="283"/>
            <ac:spMk id="3" creationId="{89D329DE-6040-1B03-42D7-95B60A7CF333}"/>
          </ac:spMkLst>
        </pc:spChg>
        <pc:spChg chg="add mod">
          <ac:chgData name="Bar Weiss" userId="f1aa920c-6ab1-4ae3-bb20-d7ab45c94102" providerId="ADAL" clId="{A4DB1614-1EA2-42F5-B170-6279F0179249}" dt="2022-06-26T08:16:24.055" v="3699" actId="1076"/>
          <ac:spMkLst>
            <pc:docMk/>
            <pc:sldMk cId="713398629" sldId="283"/>
            <ac:spMk id="6" creationId="{A35077E2-D081-1BD8-9238-01A85E78B7F1}"/>
          </ac:spMkLst>
        </pc:spChg>
        <pc:picChg chg="add mod">
          <ac:chgData name="Bar Weiss" userId="f1aa920c-6ab1-4ae3-bb20-d7ab45c94102" providerId="ADAL" clId="{A4DB1614-1EA2-42F5-B170-6279F0179249}" dt="2022-06-26T08:16:15.534" v="3698" actId="1076"/>
          <ac:picMkLst>
            <pc:docMk/>
            <pc:sldMk cId="713398629" sldId="283"/>
            <ac:picMk id="5" creationId="{A9B9C07E-737E-91DA-F64B-77E542BD5145}"/>
          </ac:picMkLst>
        </pc:picChg>
      </pc:sldChg>
      <pc:sldChg chg="addSp delSp modSp new mod modTransition">
        <pc:chgData name="Bar Weiss" userId="f1aa920c-6ab1-4ae3-bb20-d7ab45c94102" providerId="ADAL" clId="{A4DB1614-1EA2-42F5-B170-6279F0179249}" dt="2022-06-26T12:39:13.720" v="5839"/>
        <pc:sldMkLst>
          <pc:docMk/>
          <pc:sldMk cId="2676511678" sldId="284"/>
        </pc:sldMkLst>
        <pc:spChg chg="mod">
          <ac:chgData name="Bar Weiss" userId="f1aa920c-6ab1-4ae3-bb20-d7ab45c94102" providerId="ADAL" clId="{A4DB1614-1EA2-42F5-B170-6279F0179249}" dt="2022-06-26T08:29:18.027" v="3725" actId="20577"/>
          <ac:spMkLst>
            <pc:docMk/>
            <pc:sldMk cId="2676511678" sldId="284"/>
            <ac:spMk id="2" creationId="{A927920B-3E54-8360-1BE2-CF65F2926060}"/>
          </ac:spMkLst>
        </pc:spChg>
        <pc:spChg chg="mod">
          <ac:chgData name="Bar Weiss" userId="f1aa920c-6ab1-4ae3-bb20-d7ab45c94102" providerId="ADAL" clId="{A4DB1614-1EA2-42F5-B170-6279F0179249}" dt="2022-06-26T09:06:26.637" v="4021" actId="20577"/>
          <ac:spMkLst>
            <pc:docMk/>
            <pc:sldMk cId="2676511678" sldId="284"/>
            <ac:spMk id="3" creationId="{EE3D2456-2B1B-894E-4C87-731A2C298BD5}"/>
          </ac:spMkLst>
        </pc:spChg>
        <pc:spChg chg="add del mod">
          <ac:chgData name="Bar Weiss" userId="f1aa920c-6ab1-4ae3-bb20-d7ab45c94102" providerId="ADAL" clId="{A4DB1614-1EA2-42F5-B170-6279F0179249}" dt="2022-06-26T09:03:42.782" v="3833" actId="478"/>
          <ac:spMkLst>
            <pc:docMk/>
            <pc:sldMk cId="2676511678" sldId="284"/>
            <ac:spMk id="4" creationId="{326E7AB7-73B7-1268-AC5F-361CD8EC61A5}"/>
          </ac:spMkLst>
        </pc:spChg>
        <pc:spChg chg="add del mod">
          <ac:chgData name="Bar Weiss" userId="f1aa920c-6ab1-4ae3-bb20-d7ab45c94102" providerId="ADAL" clId="{A4DB1614-1EA2-42F5-B170-6279F0179249}" dt="2022-06-26T09:23:21.722" v="4055" actId="478"/>
          <ac:spMkLst>
            <pc:docMk/>
            <pc:sldMk cId="2676511678" sldId="284"/>
            <ac:spMk id="5" creationId="{B9557B9B-262B-2DED-E921-BB6CE3578004}"/>
          </ac:spMkLst>
        </pc:spChg>
        <pc:spChg chg="add mod">
          <ac:chgData name="Bar Weiss" userId="f1aa920c-6ab1-4ae3-bb20-d7ab45c94102" providerId="ADAL" clId="{A4DB1614-1EA2-42F5-B170-6279F0179249}" dt="2022-06-26T11:34:39.643" v="4687" actId="1076"/>
          <ac:spMkLst>
            <pc:docMk/>
            <pc:sldMk cId="2676511678" sldId="284"/>
            <ac:spMk id="14" creationId="{FE008E72-6BF7-F023-BE9E-10A154970F57}"/>
          </ac:spMkLst>
        </pc:spChg>
        <pc:picChg chg="add del mod">
          <ac:chgData name="Bar Weiss" userId="f1aa920c-6ab1-4ae3-bb20-d7ab45c94102" providerId="ADAL" clId="{A4DB1614-1EA2-42F5-B170-6279F0179249}" dt="2022-06-26T09:17:39.461" v="4037" actId="478"/>
          <ac:picMkLst>
            <pc:docMk/>
            <pc:sldMk cId="2676511678" sldId="284"/>
            <ac:picMk id="7" creationId="{3850E3B7-C0F7-8585-2D9E-6171E65A4781}"/>
          </ac:picMkLst>
        </pc:picChg>
        <pc:picChg chg="add mod">
          <ac:chgData name="Bar Weiss" userId="f1aa920c-6ab1-4ae3-bb20-d7ab45c94102" providerId="ADAL" clId="{A4DB1614-1EA2-42F5-B170-6279F0179249}" dt="2022-06-26T11:19:23.243" v="4424" actId="1076"/>
          <ac:picMkLst>
            <pc:docMk/>
            <pc:sldMk cId="2676511678" sldId="284"/>
            <ac:picMk id="9" creationId="{FC5C6BC4-9E7D-E17D-54F4-178651F51666}"/>
          </ac:picMkLst>
        </pc:picChg>
        <pc:picChg chg="add mod">
          <ac:chgData name="Bar Weiss" userId="f1aa920c-6ab1-4ae3-bb20-d7ab45c94102" providerId="ADAL" clId="{A4DB1614-1EA2-42F5-B170-6279F0179249}" dt="2022-06-26T11:34:39.643" v="4687" actId="1076"/>
          <ac:picMkLst>
            <pc:docMk/>
            <pc:sldMk cId="2676511678" sldId="284"/>
            <ac:picMk id="11" creationId="{211E8C5E-184A-F36D-611A-B50014A1BE39}"/>
          </ac:picMkLst>
        </pc:picChg>
        <pc:picChg chg="add mod">
          <ac:chgData name="Bar Weiss" userId="f1aa920c-6ab1-4ae3-bb20-d7ab45c94102" providerId="ADAL" clId="{A4DB1614-1EA2-42F5-B170-6279F0179249}" dt="2022-06-26T11:34:39.643" v="4687" actId="1076"/>
          <ac:picMkLst>
            <pc:docMk/>
            <pc:sldMk cId="2676511678" sldId="284"/>
            <ac:picMk id="13" creationId="{9C2D3E57-DF98-E6C3-8EA2-BE1E8C3320AC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6T12:39:13.720" v="5839"/>
        <pc:sldMkLst>
          <pc:docMk/>
          <pc:sldMk cId="966733993" sldId="285"/>
        </pc:sldMkLst>
        <pc:spChg chg="mod">
          <ac:chgData name="Bar Weiss" userId="f1aa920c-6ab1-4ae3-bb20-d7ab45c94102" providerId="ADAL" clId="{A4DB1614-1EA2-42F5-B170-6279F0179249}" dt="2022-06-26T10:51:55.255" v="4132" actId="20577"/>
          <ac:spMkLst>
            <pc:docMk/>
            <pc:sldMk cId="966733993" sldId="285"/>
            <ac:spMk id="2" creationId="{72B1DFFC-5263-BFCE-0588-0994086A9B5A}"/>
          </ac:spMkLst>
        </pc:spChg>
        <pc:spChg chg="add del mod">
          <ac:chgData name="Bar Weiss" userId="f1aa920c-6ab1-4ae3-bb20-d7ab45c94102" providerId="ADAL" clId="{A4DB1614-1EA2-42F5-B170-6279F0179249}" dt="2022-06-26T10:53:03.999" v="4144" actId="22"/>
          <ac:spMkLst>
            <pc:docMk/>
            <pc:sldMk cId="966733993" sldId="285"/>
            <ac:spMk id="4" creationId="{AE74250F-2627-4DC7-7622-9C889986A26F}"/>
          </ac:spMkLst>
        </pc:spChg>
        <pc:picChg chg="del">
          <ac:chgData name="Bar Weiss" userId="f1aa920c-6ab1-4ae3-bb20-d7ab45c94102" providerId="ADAL" clId="{A4DB1614-1EA2-42F5-B170-6279F0179249}" dt="2022-06-26T10:52:29.876" v="4133" actId="478"/>
          <ac:picMkLst>
            <pc:docMk/>
            <pc:sldMk cId="966733993" sldId="285"/>
            <ac:picMk id="5" creationId="{00795E54-3C15-663C-FC40-82D90019058A}"/>
          </ac:picMkLst>
        </pc:picChg>
        <pc:picChg chg="add mod ord">
          <ac:chgData name="Bar Weiss" userId="f1aa920c-6ab1-4ae3-bb20-d7ab45c94102" providerId="ADAL" clId="{A4DB1614-1EA2-42F5-B170-6279F0179249}" dt="2022-06-26T10:53:10.073" v="4146" actId="1076"/>
          <ac:picMkLst>
            <pc:docMk/>
            <pc:sldMk cId="966733993" sldId="285"/>
            <ac:picMk id="7" creationId="{48C7D5FB-A1DE-B422-42AC-6B544F2E0555}"/>
          </ac:picMkLst>
        </pc:picChg>
      </pc:sldChg>
      <pc:sldChg chg="addSp delSp modSp add del mod">
        <pc:chgData name="Bar Weiss" userId="f1aa920c-6ab1-4ae3-bb20-d7ab45c94102" providerId="ADAL" clId="{A4DB1614-1EA2-42F5-B170-6279F0179249}" dt="2022-06-26T10:53:01.363" v="4143" actId="47"/>
        <pc:sldMkLst>
          <pc:docMk/>
          <pc:sldMk cId="2255423873" sldId="286"/>
        </pc:sldMkLst>
        <pc:spChg chg="add del mod">
          <ac:chgData name="Bar Weiss" userId="f1aa920c-6ab1-4ae3-bb20-d7ab45c94102" providerId="ADAL" clId="{A4DB1614-1EA2-42F5-B170-6279F0179249}" dt="2022-06-26T10:52:56.823" v="4142" actId="478"/>
          <ac:spMkLst>
            <pc:docMk/>
            <pc:sldMk cId="2255423873" sldId="286"/>
            <ac:spMk id="4" creationId="{28C1D140-F3B4-E142-D71B-56D9DD9BD566}"/>
          </ac:spMkLst>
        </pc:spChg>
        <pc:picChg chg="add del">
          <ac:chgData name="Bar Weiss" userId="f1aa920c-6ab1-4ae3-bb20-d7ab45c94102" providerId="ADAL" clId="{A4DB1614-1EA2-42F5-B170-6279F0179249}" dt="2022-06-26T10:52:56.823" v="4142" actId="478"/>
          <ac:picMkLst>
            <pc:docMk/>
            <pc:sldMk cId="2255423873" sldId="286"/>
            <ac:picMk id="5" creationId="{00795E54-3C15-663C-FC40-82D90019058A}"/>
          </ac:picMkLst>
        </pc:picChg>
        <pc:picChg chg="add del mod ord">
          <ac:chgData name="Bar Weiss" userId="f1aa920c-6ab1-4ae3-bb20-d7ab45c94102" providerId="ADAL" clId="{A4DB1614-1EA2-42F5-B170-6279F0179249}" dt="2022-06-26T10:52:55.920" v="4141" actId="22"/>
          <ac:picMkLst>
            <pc:docMk/>
            <pc:sldMk cId="2255423873" sldId="286"/>
            <ac:picMk id="7" creationId="{42588AD3-BD0B-1AEF-675E-68ACF2E93566}"/>
          </ac:picMkLst>
        </pc:picChg>
      </pc:sldChg>
      <pc:sldChg chg="addSp delSp modSp new mod modTransition">
        <pc:chgData name="Bar Weiss" userId="f1aa920c-6ab1-4ae3-bb20-d7ab45c94102" providerId="ADAL" clId="{A4DB1614-1EA2-42F5-B170-6279F0179249}" dt="2022-06-26T12:39:13.720" v="5839"/>
        <pc:sldMkLst>
          <pc:docMk/>
          <pc:sldMk cId="3178588898" sldId="286"/>
        </pc:sldMkLst>
        <pc:spChg chg="mod">
          <ac:chgData name="Bar Weiss" userId="f1aa920c-6ab1-4ae3-bb20-d7ab45c94102" providerId="ADAL" clId="{A4DB1614-1EA2-42F5-B170-6279F0179249}" dt="2022-06-26T10:56:05.251" v="4241" actId="20577"/>
          <ac:spMkLst>
            <pc:docMk/>
            <pc:sldMk cId="3178588898" sldId="286"/>
            <ac:spMk id="2" creationId="{7C401AD4-D00A-D41B-705E-17E0B0911CAD}"/>
          </ac:spMkLst>
        </pc:spChg>
        <pc:spChg chg="del">
          <ac:chgData name="Bar Weiss" userId="f1aa920c-6ab1-4ae3-bb20-d7ab45c94102" providerId="ADAL" clId="{A4DB1614-1EA2-42F5-B170-6279F0179249}" dt="2022-06-26T11:07:01.440" v="4242" actId="22"/>
          <ac:spMkLst>
            <pc:docMk/>
            <pc:sldMk cId="3178588898" sldId="286"/>
            <ac:spMk id="3" creationId="{1CE2AB9C-B154-C08E-59F1-D82547C1DA75}"/>
          </ac:spMkLst>
        </pc:spChg>
        <pc:spChg chg="add del mod">
          <ac:chgData name="Bar Weiss" userId="f1aa920c-6ab1-4ae3-bb20-d7ab45c94102" providerId="ADAL" clId="{A4DB1614-1EA2-42F5-B170-6279F0179249}" dt="2022-06-26T11:17:24.242" v="4301" actId="21"/>
          <ac:spMkLst>
            <pc:docMk/>
            <pc:sldMk cId="3178588898" sldId="286"/>
            <ac:spMk id="6" creationId="{536A242A-504D-BFCE-429E-98A11D770986}"/>
          </ac:spMkLst>
        </pc:spChg>
        <pc:spChg chg="add del mod">
          <ac:chgData name="Bar Weiss" userId="f1aa920c-6ab1-4ae3-bb20-d7ab45c94102" providerId="ADAL" clId="{A4DB1614-1EA2-42F5-B170-6279F0179249}" dt="2022-06-26T11:17:24.242" v="4301" actId="21"/>
          <ac:spMkLst>
            <pc:docMk/>
            <pc:sldMk cId="3178588898" sldId="286"/>
            <ac:spMk id="8" creationId="{309F76E6-2AE9-B0AE-8B7C-3967CBB873D0}"/>
          </ac:spMkLst>
        </pc:spChg>
        <pc:spChg chg="add mod">
          <ac:chgData name="Bar Weiss" userId="f1aa920c-6ab1-4ae3-bb20-d7ab45c94102" providerId="ADAL" clId="{A4DB1614-1EA2-42F5-B170-6279F0179249}" dt="2022-06-26T11:29:02.560" v="4665" actId="20577"/>
          <ac:spMkLst>
            <pc:docMk/>
            <pc:sldMk cId="3178588898" sldId="286"/>
            <ac:spMk id="13" creationId="{B449B041-2312-B30E-64C8-83E52EFD6C33}"/>
          </ac:spMkLst>
        </pc:spChg>
        <pc:spChg chg="add mod">
          <ac:chgData name="Bar Weiss" userId="f1aa920c-6ab1-4ae3-bb20-d7ab45c94102" providerId="ADAL" clId="{A4DB1614-1EA2-42F5-B170-6279F0179249}" dt="2022-06-26T11:17:28.819" v="4303" actId="1076"/>
          <ac:spMkLst>
            <pc:docMk/>
            <pc:sldMk cId="3178588898" sldId="286"/>
            <ac:spMk id="15" creationId="{D36B44D6-A0D6-5089-B6D8-C3CC1659204E}"/>
          </ac:spMkLst>
        </pc:spChg>
        <pc:spChg chg="add mod">
          <ac:chgData name="Bar Weiss" userId="f1aa920c-6ab1-4ae3-bb20-d7ab45c94102" providerId="ADAL" clId="{A4DB1614-1EA2-42F5-B170-6279F0179249}" dt="2022-06-26T11:17:28.819" v="4303" actId="1076"/>
          <ac:spMkLst>
            <pc:docMk/>
            <pc:sldMk cId="3178588898" sldId="286"/>
            <ac:spMk id="16" creationId="{E25A8B09-BE95-D4C4-FE87-A454F2A51653}"/>
          </ac:spMkLst>
        </pc:spChg>
        <pc:picChg chg="add del mod ord modCrop">
          <ac:chgData name="Bar Weiss" userId="f1aa920c-6ab1-4ae3-bb20-d7ab45c94102" providerId="ADAL" clId="{A4DB1614-1EA2-42F5-B170-6279F0179249}" dt="2022-06-26T11:17:24.242" v="4301" actId="21"/>
          <ac:picMkLst>
            <pc:docMk/>
            <pc:sldMk cId="3178588898" sldId="286"/>
            <ac:picMk id="5" creationId="{62D4306E-F3D0-694B-4325-0C1E6F4CD043}"/>
          </ac:picMkLst>
        </pc:picChg>
        <pc:picChg chg="add del mod">
          <ac:chgData name="Bar Weiss" userId="f1aa920c-6ab1-4ae3-bb20-d7ab45c94102" providerId="ADAL" clId="{A4DB1614-1EA2-42F5-B170-6279F0179249}" dt="2022-06-26T11:09:56.694" v="4291" actId="478"/>
          <ac:picMkLst>
            <pc:docMk/>
            <pc:sldMk cId="3178588898" sldId="286"/>
            <ac:picMk id="7" creationId="{9C8E1035-EF92-27FE-F089-0D52760E35C6}"/>
          </ac:picMkLst>
        </pc:picChg>
        <pc:picChg chg="add del mod modCrop">
          <ac:chgData name="Bar Weiss" userId="f1aa920c-6ab1-4ae3-bb20-d7ab45c94102" providerId="ADAL" clId="{A4DB1614-1EA2-42F5-B170-6279F0179249}" dt="2022-06-26T11:17:24.242" v="4301" actId="21"/>
          <ac:picMkLst>
            <pc:docMk/>
            <pc:sldMk cId="3178588898" sldId="286"/>
            <ac:picMk id="10" creationId="{CB3791E7-050A-8791-C0C1-A4A85E7AA40F}"/>
          </ac:picMkLst>
        </pc:picChg>
        <pc:picChg chg="add del mod">
          <ac:chgData name="Bar Weiss" userId="f1aa920c-6ab1-4ae3-bb20-d7ab45c94102" providerId="ADAL" clId="{A4DB1614-1EA2-42F5-B170-6279F0179249}" dt="2022-06-26T11:17:24.242" v="4301" actId="21"/>
          <ac:picMkLst>
            <pc:docMk/>
            <pc:sldMk cId="3178588898" sldId="286"/>
            <ac:picMk id="11" creationId="{E67ACE3D-EF5D-E203-E8CE-C60EF0027206}"/>
          </ac:picMkLst>
        </pc:picChg>
        <pc:picChg chg="add del mod">
          <ac:chgData name="Bar Weiss" userId="f1aa920c-6ab1-4ae3-bb20-d7ab45c94102" providerId="ADAL" clId="{A4DB1614-1EA2-42F5-B170-6279F0179249}" dt="2022-06-26T11:31:37.491" v="4672" actId="478"/>
          <ac:picMkLst>
            <pc:docMk/>
            <pc:sldMk cId="3178588898" sldId="286"/>
            <ac:picMk id="14" creationId="{1E09FDAC-9C7A-5A5E-AB14-F2EB70149C98}"/>
          </ac:picMkLst>
        </pc:picChg>
        <pc:picChg chg="add del mod">
          <ac:chgData name="Bar Weiss" userId="f1aa920c-6ab1-4ae3-bb20-d7ab45c94102" providerId="ADAL" clId="{A4DB1614-1EA2-42F5-B170-6279F0179249}" dt="2022-06-26T11:32:24.521" v="4679" actId="478"/>
          <ac:picMkLst>
            <pc:docMk/>
            <pc:sldMk cId="3178588898" sldId="286"/>
            <ac:picMk id="17" creationId="{ACD9D943-EEA4-F84A-EFA7-5D338866C28D}"/>
          </ac:picMkLst>
        </pc:picChg>
        <pc:picChg chg="add del mod">
          <ac:chgData name="Bar Weiss" userId="f1aa920c-6ab1-4ae3-bb20-d7ab45c94102" providerId="ADAL" clId="{A4DB1614-1EA2-42F5-B170-6279F0179249}" dt="2022-06-26T11:31:42.190" v="4674" actId="478"/>
          <ac:picMkLst>
            <pc:docMk/>
            <pc:sldMk cId="3178588898" sldId="286"/>
            <ac:picMk id="18" creationId="{0434E900-3A75-91A6-B85C-6205E6DCCDED}"/>
          </ac:picMkLst>
        </pc:picChg>
        <pc:picChg chg="add mod modCrop">
          <ac:chgData name="Bar Weiss" userId="f1aa920c-6ab1-4ae3-bb20-d7ab45c94102" providerId="ADAL" clId="{A4DB1614-1EA2-42F5-B170-6279F0179249}" dt="2022-06-26T11:31:40.677" v="4673" actId="1076"/>
          <ac:picMkLst>
            <pc:docMk/>
            <pc:sldMk cId="3178588898" sldId="286"/>
            <ac:picMk id="20" creationId="{FFD685D0-9218-5011-C259-E127D2263EAF}"/>
          </ac:picMkLst>
        </pc:picChg>
        <pc:picChg chg="add del">
          <ac:chgData name="Bar Weiss" userId="f1aa920c-6ab1-4ae3-bb20-d7ab45c94102" providerId="ADAL" clId="{A4DB1614-1EA2-42F5-B170-6279F0179249}" dt="2022-06-26T11:31:44.268" v="4676" actId="22"/>
          <ac:picMkLst>
            <pc:docMk/>
            <pc:sldMk cId="3178588898" sldId="286"/>
            <ac:picMk id="22" creationId="{0BEBF6E7-A325-9047-37CB-373AB8F05E88}"/>
          </ac:picMkLst>
        </pc:picChg>
        <pc:picChg chg="add mod">
          <ac:chgData name="Bar Weiss" userId="f1aa920c-6ab1-4ae3-bb20-d7ab45c94102" providerId="ADAL" clId="{A4DB1614-1EA2-42F5-B170-6279F0179249}" dt="2022-06-26T11:31:51.095" v="4678" actId="1076"/>
          <ac:picMkLst>
            <pc:docMk/>
            <pc:sldMk cId="3178588898" sldId="286"/>
            <ac:picMk id="23" creationId="{C78470CB-AE97-9E8A-F2E7-A5ED411FD18F}"/>
          </ac:picMkLst>
        </pc:picChg>
        <pc:picChg chg="add mod">
          <ac:chgData name="Bar Weiss" userId="f1aa920c-6ab1-4ae3-bb20-d7ab45c94102" providerId="ADAL" clId="{A4DB1614-1EA2-42F5-B170-6279F0179249}" dt="2022-06-26T11:33:05.023" v="4686" actId="1076"/>
          <ac:picMkLst>
            <pc:docMk/>
            <pc:sldMk cId="3178588898" sldId="286"/>
            <ac:picMk id="25" creationId="{FE6CF2BA-1C59-0565-4C06-B290E4DD3480}"/>
          </ac:picMkLst>
        </pc:picChg>
      </pc:sldChg>
      <pc:sldChg chg="addSp delSp modSp new mod modTransition">
        <pc:chgData name="Bar Weiss" userId="f1aa920c-6ab1-4ae3-bb20-d7ab45c94102" providerId="ADAL" clId="{A4DB1614-1EA2-42F5-B170-6279F0179249}" dt="2022-06-29T12:24:15.539" v="7322" actId="20577"/>
        <pc:sldMkLst>
          <pc:docMk/>
          <pc:sldMk cId="1077058001" sldId="287"/>
        </pc:sldMkLst>
        <pc:spChg chg="mod">
          <ac:chgData name="Bar Weiss" userId="f1aa920c-6ab1-4ae3-bb20-d7ab45c94102" providerId="ADAL" clId="{A4DB1614-1EA2-42F5-B170-6279F0179249}" dt="2022-06-29T12:24:15.539" v="7322" actId="20577"/>
          <ac:spMkLst>
            <pc:docMk/>
            <pc:sldMk cId="1077058001" sldId="287"/>
            <ac:spMk id="2" creationId="{A4438CDD-A7CE-4300-2969-B26B0C20CAB5}"/>
          </ac:spMkLst>
        </pc:spChg>
        <pc:spChg chg="del">
          <ac:chgData name="Bar Weiss" userId="f1aa920c-6ab1-4ae3-bb20-d7ab45c94102" providerId="ADAL" clId="{A4DB1614-1EA2-42F5-B170-6279F0179249}" dt="2022-06-26T11:36:09.043" v="4718" actId="22"/>
          <ac:spMkLst>
            <pc:docMk/>
            <pc:sldMk cId="1077058001" sldId="287"/>
            <ac:spMk id="3" creationId="{81BF985D-015A-2A22-AF83-7DCA820014AB}"/>
          </ac:spMkLst>
        </pc:spChg>
        <pc:picChg chg="add mod ord">
          <ac:chgData name="Bar Weiss" userId="f1aa920c-6ab1-4ae3-bb20-d7ab45c94102" providerId="ADAL" clId="{A4DB1614-1EA2-42F5-B170-6279F0179249}" dt="2022-06-26T11:36:15.527" v="4721" actId="1076"/>
          <ac:picMkLst>
            <pc:docMk/>
            <pc:sldMk cId="1077058001" sldId="287"/>
            <ac:picMk id="5" creationId="{FC179EDC-0D95-DA0A-56B7-9C70FBA1EC09}"/>
          </ac:picMkLst>
        </pc:picChg>
      </pc:sldChg>
      <pc:sldChg chg="addSp delSp modSp new mod modTransition">
        <pc:chgData name="Bar Weiss" userId="f1aa920c-6ab1-4ae3-bb20-d7ab45c94102" providerId="ADAL" clId="{A4DB1614-1EA2-42F5-B170-6279F0179249}" dt="2022-06-26T12:39:13.720" v="5839"/>
        <pc:sldMkLst>
          <pc:docMk/>
          <pc:sldMk cId="52440758" sldId="288"/>
        </pc:sldMkLst>
        <pc:spChg chg="mod">
          <ac:chgData name="Bar Weiss" userId="f1aa920c-6ab1-4ae3-bb20-d7ab45c94102" providerId="ADAL" clId="{A4DB1614-1EA2-42F5-B170-6279F0179249}" dt="2022-06-26T11:42:54.948" v="4957" actId="20577"/>
          <ac:spMkLst>
            <pc:docMk/>
            <pc:sldMk cId="52440758" sldId="288"/>
            <ac:spMk id="2" creationId="{FF79F164-E102-B18D-B124-DB5122945913}"/>
          </ac:spMkLst>
        </pc:spChg>
        <pc:spChg chg="del">
          <ac:chgData name="Bar Weiss" userId="f1aa920c-6ab1-4ae3-bb20-d7ab45c94102" providerId="ADAL" clId="{A4DB1614-1EA2-42F5-B170-6279F0179249}" dt="2022-06-26T11:43:29.239" v="4958" actId="22"/>
          <ac:spMkLst>
            <pc:docMk/>
            <pc:sldMk cId="52440758" sldId="288"/>
            <ac:spMk id="3" creationId="{92983EA5-347A-008C-0302-ED3192DBF575}"/>
          </ac:spMkLst>
        </pc:spChg>
        <pc:picChg chg="add mod ord">
          <ac:chgData name="Bar Weiss" userId="f1aa920c-6ab1-4ae3-bb20-d7ab45c94102" providerId="ADAL" clId="{A4DB1614-1EA2-42F5-B170-6279F0179249}" dt="2022-06-26T11:43:33.600" v="4962" actId="1076"/>
          <ac:picMkLst>
            <pc:docMk/>
            <pc:sldMk cId="52440758" sldId="288"/>
            <ac:picMk id="5" creationId="{E39FD8EB-C324-8D97-64C6-A2F414397FF3}"/>
          </ac:picMkLst>
        </pc:picChg>
        <pc:picChg chg="add mod">
          <ac:chgData name="Bar Weiss" userId="f1aa920c-6ab1-4ae3-bb20-d7ab45c94102" providerId="ADAL" clId="{A4DB1614-1EA2-42F5-B170-6279F0179249}" dt="2022-06-26T11:44:05.261" v="4969" actId="1076"/>
          <ac:picMkLst>
            <pc:docMk/>
            <pc:sldMk cId="52440758" sldId="288"/>
            <ac:picMk id="7" creationId="{744F6DAF-C390-7D8C-2BA6-92EF150B67A8}"/>
          </ac:picMkLst>
        </pc:picChg>
      </pc:sldChg>
      <pc:sldChg chg="addSp delSp modSp new mod modTransition">
        <pc:chgData name="Bar Weiss" userId="f1aa920c-6ab1-4ae3-bb20-d7ab45c94102" providerId="ADAL" clId="{A4DB1614-1EA2-42F5-B170-6279F0179249}" dt="2022-06-29T07:06:56.405" v="7202" actId="1076"/>
        <pc:sldMkLst>
          <pc:docMk/>
          <pc:sldMk cId="3197481574" sldId="289"/>
        </pc:sldMkLst>
        <pc:spChg chg="mod">
          <ac:chgData name="Bar Weiss" userId="f1aa920c-6ab1-4ae3-bb20-d7ab45c94102" providerId="ADAL" clId="{A4DB1614-1EA2-42F5-B170-6279F0179249}" dt="2022-06-26T11:45:35.457" v="4983" actId="20577"/>
          <ac:spMkLst>
            <pc:docMk/>
            <pc:sldMk cId="3197481574" sldId="289"/>
            <ac:spMk id="2" creationId="{BE89B3B9-B4BC-B147-DDDF-96DF9A537E31}"/>
          </ac:spMkLst>
        </pc:spChg>
        <pc:spChg chg="del">
          <ac:chgData name="Bar Weiss" userId="f1aa920c-6ab1-4ae3-bb20-d7ab45c94102" providerId="ADAL" clId="{A4DB1614-1EA2-42F5-B170-6279F0179249}" dt="2022-06-26T11:45:53.489" v="4984" actId="22"/>
          <ac:spMkLst>
            <pc:docMk/>
            <pc:sldMk cId="3197481574" sldId="289"/>
            <ac:spMk id="3" creationId="{BFFC4AB1-E624-E980-9875-245C7F42C086}"/>
          </ac:spMkLst>
        </pc:spChg>
        <pc:spChg chg="add mod">
          <ac:chgData name="Bar Weiss" userId="f1aa920c-6ab1-4ae3-bb20-d7ab45c94102" providerId="ADAL" clId="{A4DB1614-1EA2-42F5-B170-6279F0179249}" dt="2022-06-29T07:06:32.498" v="7201" actId="20577"/>
          <ac:spMkLst>
            <pc:docMk/>
            <pc:sldMk cId="3197481574" sldId="289"/>
            <ac:spMk id="10" creationId="{C6B94F41-5B44-1BBB-DFFF-E725DD0B5198}"/>
          </ac:spMkLst>
        </pc:spChg>
        <pc:picChg chg="add del mod">
          <ac:chgData name="Bar Weiss" userId="f1aa920c-6ab1-4ae3-bb20-d7ab45c94102" providerId="ADAL" clId="{A4DB1614-1EA2-42F5-B170-6279F0179249}" dt="2022-06-29T07:04:52.384" v="7009" actId="478"/>
          <ac:picMkLst>
            <pc:docMk/>
            <pc:sldMk cId="3197481574" sldId="289"/>
            <ac:picMk id="4" creationId="{87C388EA-E4CA-179C-C710-669047AEC10E}"/>
          </ac:picMkLst>
        </pc:picChg>
        <pc:picChg chg="add mod ord">
          <ac:chgData name="Bar Weiss" userId="f1aa920c-6ab1-4ae3-bb20-d7ab45c94102" providerId="ADAL" clId="{A4DB1614-1EA2-42F5-B170-6279F0179249}" dt="2022-06-29T07:05:09.600" v="7013" actId="1076"/>
          <ac:picMkLst>
            <pc:docMk/>
            <pc:sldMk cId="3197481574" sldId="289"/>
            <ac:picMk id="5" creationId="{0B5827F3-F99E-B8B7-FAAD-AB55BCD8540F}"/>
          </ac:picMkLst>
        </pc:picChg>
        <pc:picChg chg="add mod">
          <ac:chgData name="Bar Weiss" userId="f1aa920c-6ab1-4ae3-bb20-d7ab45c94102" providerId="ADAL" clId="{A4DB1614-1EA2-42F5-B170-6279F0179249}" dt="2022-06-29T07:06:56.405" v="7202" actId="1076"/>
          <ac:picMkLst>
            <pc:docMk/>
            <pc:sldMk cId="3197481574" sldId="289"/>
            <ac:picMk id="7" creationId="{C36961A8-F41D-53B6-3494-73F4A9AFFCFB}"/>
          </ac:picMkLst>
        </pc:picChg>
        <pc:picChg chg="add mod">
          <ac:chgData name="Bar Weiss" userId="f1aa920c-6ab1-4ae3-bb20-d7ab45c94102" providerId="ADAL" clId="{A4DB1614-1EA2-42F5-B170-6279F0179249}" dt="2022-06-29T07:06:56.405" v="7202" actId="1076"/>
          <ac:picMkLst>
            <pc:docMk/>
            <pc:sldMk cId="3197481574" sldId="289"/>
            <ac:picMk id="9" creationId="{764A9DCE-DA56-4816-0724-477841D06A3E}"/>
          </ac:picMkLst>
        </pc:picChg>
        <pc:picChg chg="add mod">
          <ac:chgData name="Bar Weiss" userId="f1aa920c-6ab1-4ae3-bb20-d7ab45c94102" providerId="ADAL" clId="{A4DB1614-1EA2-42F5-B170-6279F0179249}" dt="2022-06-29T07:06:56.405" v="7202" actId="1076"/>
          <ac:picMkLst>
            <pc:docMk/>
            <pc:sldMk cId="3197481574" sldId="289"/>
            <ac:picMk id="11" creationId="{E6D4D81B-ED66-7902-4A13-8D6D8415E6D5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6T12:39:13.720" v="5839"/>
        <pc:sldMkLst>
          <pc:docMk/>
          <pc:sldMk cId="1563737190" sldId="290"/>
        </pc:sldMkLst>
        <pc:spChg chg="mod">
          <ac:chgData name="Bar Weiss" userId="f1aa920c-6ab1-4ae3-bb20-d7ab45c94102" providerId="ADAL" clId="{A4DB1614-1EA2-42F5-B170-6279F0179249}" dt="2022-06-26T11:50:56.825" v="5030" actId="20577"/>
          <ac:spMkLst>
            <pc:docMk/>
            <pc:sldMk cId="1563737190" sldId="290"/>
            <ac:spMk id="2" creationId="{DFFC0657-3D0B-B6A8-8C5D-F1F922DEF328}"/>
          </ac:spMkLst>
        </pc:spChg>
        <pc:spChg chg="add del mod">
          <ac:chgData name="Bar Weiss" userId="f1aa920c-6ab1-4ae3-bb20-d7ab45c94102" providerId="ADAL" clId="{A4DB1614-1EA2-42F5-B170-6279F0179249}" dt="2022-06-26T11:51:17.620" v="5032" actId="22"/>
          <ac:spMkLst>
            <pc:docMk/>
            <pc:sldMk cId="1563737190" sldId="290"/>
            <ac:spMk id="4" creationId="{F9D4CB97-BFBF-240A-AC63-26C0B2BE5E75}"/>
          </ac:spMkLst>
        </pc:spChg>
        <pc:picChg chg="del">
          <ac:chgData name="Bar Weiss" userId="f1aa920c-6ab1-4ae3-bb20-d7ab45c94102" providerId="ADAL" clId="{A4DB1614-1EA2-42F5-B170-6279F0179249}" dt="2022-06-26T11:50:58.867" v="5031" actId="478"/>
          <ac:picMkLst>
            <pc:docMk/>
            <pc:sldMk cId="1563737190" sldId="290"/>
            <ac:picMk id="5" creationId="{4651C329-12E3-8CA3-498D-BA37BB41430E}"/>
          </ac:picMkLst>
        </pc:picChg>
        <pc:picChg chg="add mod ord">
          <ac:chgData name="Bar Weiss" userId="f1aa920c-6ab1-4ae3-bb20-d7ab45c94102" providerId="ADAL" clId="{A4DB1614-1EA2-42F5-B170-6279F0179249}" dt="2022-06-26T11:51:24.985" v="5036" actId="1076"/>
          <ac:picMkLst>
            <pc:docMk/>
            <pc:sldMk cId="1563737190" sldId="290"/>
            <ac:picMk id="7" creationId="{8CC7CE75-9970-8663-812A-D5FA02617E3D}"/>
          </ac:picMkLst>
        </pc:picChg>
      </pc:sldChg>
      <pc:sldChg chg="addSp delSp modSp new mod ord modTransition">
        <pc:chgData name="Bar Weiss" userId="f1aa920c-6ab1-4ae3-bb20-d7ab45c94102" providerId="ADAL" clId="{A4DB1614-1EA2-42F5-B170-6279F0179249}" dt="2022-06-26T12:39:13.720" v="5839"/>
        <pc:sldMkLst>
          <pc:docMk/>
          <pc:sldMk cId="838924502" sldId="291"/>
        </pc:sldMkLst>
        <pc:spChg chg="mod">
          <ac:chgData name="Bar Weiss" userId="f1aa920c-6ab1-4ae3-bb20-d7ab45c94102" providerId="ADAL" clId="{A4DB1614-1EA2-42F5-B170-6279F0179249}" dt="2022-06-26T11:52:20.103" v="5079" actId="20577"/>
          <ac:spMkLst>
            <pc:docMk/>
            <pc:sldMk cId="838924502" sldId="291"/>
            <ac:spMk id="2" creationId="{80A1A3FF-2C36-390C-F8E3-4983211192F8}"/>
          </ac:spMkLst>
        </pc:spChg>
        <pc:spChg chg="del">
          <ac:chgData name="Bar Weiss" userId="f1aa920c-6ab1-4ae3-bb20-d7ab45c94102" providerId="ADAL" clId="{A4DB1614-1EA2-42F5-B170-6279F0179249}" dt="2022-06-26T11:52:00.023" v="5040" actId="22"/>
          <ac:spMkLst>
            <pc:docMk/>
            <pc:sldMk cId="838924502" sldId="291"/>
            <ac:spMk id="3" creationId="{0D771079-5FF0-855E-0E42-2077E8592DC7}"/>
          </ac:spMkLst>
        </pc:spChg>
        <pc:picChg chg="add mod ord">
          <ac:chgData name="Bar Weiss" userId="f1aa920c-6ab1-4ae3-bb20-d7ab45c94102" providerId="ADAL" clId="{A4DB1614-1EA2-42F5-B170-6279F0179249}" dt="2022-06-26T11:52:06.158" v="5044" actId="1076"/>
          <ac:picMkLst>
            <pc:docMk/>
            <pc:sldMk cId="838924502" sldId="291"/>
            <ac:picMk id="5" creationId="{1891D31E-3957-AA06-B8FE-D0C5A527F7A6}"/>
          </ac:picMkLst>
        </pc:picChg>
        <pc:picChg chg="add del">
          <ac:chgData name="Bar Weiss" userId="f1aa920c-6ab1-4ae3-bb20-d7ab45c94102" providerId="ADAL" clId="{A4DB1614-1EA2-42F5-B170-6279F0179249}" dt="2022-06-26T11:52:24.319" v="5081" actId="22"/>
          <ac:picMkLst>
            <pc:docMk/>
            <pc:sldMk cId="838924502" sldId="291"/>
            <ac:picMk id="7" creationId="{2D7785E7-F63E-5C34-13E9-FE40F91404F8}"/>
          </ac:picMkLst>
        </pc:picChg>
      </pc:sldChg>
      <pc:sldChg chg="addSp delSp modSp add mod ord modTransition">
        <pc:chgData name="Bar Weiss" userId="f1aa920c-6ab1-4ae3-bb20-d7ab45c94102" providerId="ADAL" clId="{A4DB1614-1EA2-42F5-B170-6279F0179249}" dt="2022-06-26T12:39:13.720" v="5839"/>
        <pc:sldMkLst>
          <pc:docMk/>
          <pc:sldMk cId="1794619197" sldId="292"/>
        </pc:sldMkLst>
        <pc:spChg chg="mod">
          <ac:chgData name="Bar Weiss" userId="f1aa920c-6ab1-4ae3-bb20-d7ab45c94102" providerId="ADAL" clId="{A4DB1614-1EA2-42F5-B170-6279F0179249}" dt="2022-06-26T11:52:36.228" v="5090" actId="20577"/>
          <ac:spMkLst>
            <pc:docMk/>
            <pc:sldMk cId="1794619197" sldId="292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1:52:50.952" v="5092" actId="22"/>
          <ac:spMkLst>
            <pc:docMk/>
            <pc:sldMk cId="1794619197" sldId="292"/>
            <ac:spMk id="4" creationId="{1187AC8E-77CC-CD2F-C72D-6E5CCBD88594}"/>
          </ac:spMkLst>
        </pc:spChg>
        <pc:picChg chg="del">
          <ac:chgData name="Bar Weiss" userId="f1aa920c-6ab1-4ae3-bb20-d7ab45c94102" providerId="ADAL" clId="{A4DB1614-1EA2-42F5-B170-6279F0179249}" dt="2022-06-26T11:52:38.522" v="5091" actId="478"/>
          <ac:picMkLst>
            <pc:docMk/>
            <pc:sldMk cId="1794619197" sldId="292"/>
            <ac:picMk id="5" creationId="{1891D31E-3957-AA06-B8FE-D0C5A527F7A6}"/>
          </ac:picMkLst>
        </pc:picChg>
        <pc:picChg chg="add mod ord">
          <ac:chgData name="Bar Weiss" userId="f1aa920c-6ab1-4ae3-bb20-d7ab45c94102" providerId="ADAL" clId="{A4DB1614-1EA2-42F5-B170-6279F0179249}" dt="2022-06-26T11:52:55.809" v="5095" actId="1076"/>
          <ac:picMkLst>
            <pc:docMk/>
            <pc:sldMk cId="1794619197" sldId="292"/>
            <ac:picMk id="7" creationId="{407C9268-6746-5066-3346-CA315A62C526}"/>
          </ac:picMkLst>
        </pc:picChg>
      </pc:sldChg>
      <pc:sldChg chg="addSp delSp modSp add mod ord modTransition">
        <pc:chgData name="Bar Weiss" userId="f1aa920c-6ab1-4ae3-bb20-d7ab45c94102" providerId="ADAL" clId="{A4DB1614-1EA2-42F5-B170-6279F0179249}" dt="2022-06-26T12:39:13.720" v="5839"/>
        <pc:sldMkLst>
          <pc:docMk/>
          <pc:sldMk cId="1535806821" sldId="293"/>
        </pc:sldMkLst>
        <pc:spChg chg="mod">
          <ac:chgData name="Bar Weiss" userId="f1aa920c-6ab1-4ae3-bb20-d7ab45c94102" providerId="ADAL" clId="{A4DB1614-1EA2-42F5-B170-6279F0179249}" dt="2022-06-26T11:53:43.486" v="5103" actId="20577"/>
          <ac:spMkLst>
            <pc:docMk/>
            <pc:sldMk cId="1535806821" sldId="293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1:53:46.090" v="5105" actId="22"/>
          <ac:spMkLst>
            <pc:docMk/>
            <pc:sldMk cId="1535806821" sldId="293"/>
            <ac:spMk id="4" creationId="{4443B324-5CA9-6FFA-ECCB-B69DE6A3C1A7}"/>
          </ac:spMkLst>
        </pc:spChg>
        <pc:picChg chg="del">
          <ac:chgData name="Bar Weiss" userId="f1aa920c-6ab1-4ae3-bb20-d7ab45c94102" providerId="ADAL" clId="{A4DB1614-1EA2-42F5-B170-6279F0179249}" dt="2022-06-26T11:53:45.114" v="5104" actId="478"/>
          <ac:picMkLst>
            <pc:docMk/>
            <pc:sldMk cId="1535806821" sldId="293"/>
            <ac:picMk id="5" creationId="{1891D31E-3957-AA06-B8FE-D0C5A527F7A6}"/>
          </ac:picMkLst>
        </pc:picChg>
        <pc:picChg chg="add mod ord">
          <ac:chgData name="Bar Weiss" userId="f1aa920c-6ab1-4ae3-bb20-d7ab45c94102" providerId="ADAL" clId="{A4DB1614-1EA2-42F5-B170-6279F0179249}" dt="2022-06-26T11:53:50.714" v="5107" actId="1076"/>
          <ac:picMkLst>
            <pc:docMk/>
            <pc:sldMk cId="1535806821" sldId="293"/>
            <ac:picMk id="7" creationId="{04FF7F09-EC9F-79DC-CF87-76869CDD65BE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6T12:39:13.720" v="5839"/>
        <pc:sldMkLst>
          <pc:docMk/>
          <pc:sldMk cId="1562780866" sldId="294"/>
        </pc:sldMkLst>
        <pc:spChg chg="mod">
          <ac:chgData name="Bar Weiss" userId="f1aa920c-6ab1-4ae3-bb20-d7ab45c94102" providerId="ADAL" clId="{A4DB1614-1EA2-42F5-B170-6279F0179249}" dt="2022-06-26T11:58:37.146" v="5146" actId="20577"/>
          <ac:spMkLst>
            <pc:docMk/>
            <pc:sldMk cId="1562780866" sldId="294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1:54:21.545" v="5114" actId="22"/>
          <ac:spMkLst>
            <pc:docMk/>
            <pc:sldMk cId="1562780866" sldId="294"/>
            <ac:spMk id="4" creationId="{44F619F5-63E9-6949-3D3F-6CE17A5C7C87}"/>
          </ac:spMkLst>
        </pc:spChg>
        <pc:picChg chg="del">
          <ac:chgData name="Bar Weiss" userId="f1aa920c-6ab1-4ae3-bb20-d7ab45c94102" providerId="ADAL" clId="{A4DB1614-1EA2-42F5-B170-6279F0179249}" dt="2022-06-26T11:54:20.549" v="5113" actId="478"/>
          <ac:picMkLst>
            <pc:docMk/>
            <pc:sldMk cId="1562780866" sldId="294"/>
            <ac:picMk id="5" creationId="{1891D31E-3957-AA06-B8FE-D0C5A527F7A6}"/>
          </ac:picMkLst>
        </pc:picChg>
        <pc:picChg chg="add mod ord">
          <ac:chgData name="Bar Weiss" userId="f1aa920c-6ab1-4ae3-bb20-d7ab45c94102" providerId="ADAL" clId="{A4DB1614-1EA2-42F5-B170-6279F0179249}" dt="2022-06-26T11:54:25.646" v="5116" actId="1076"/>
          <ac:picMkLst>
            <pc:docMk/>
            <pc:sldMk cId="1562780866" sldId="294"/>
            <ac:picMk id="7" creationId="{372957D6-A0E0-370E-1F08-37492F6D9B4E}"/>
          </ac:picMkLst>
        </pc:picChg>
      </pc:sldChg>
      <pc:sldChg chg="addSp delSp modSp add mod ord modTransition">
        <pc:chgData name="Bar Weiss" userId="f1aa920c-6ab1-4ae3-bb20-d7ab45c94102" providerId="ADAL" clId="{A4DB1614-1EA2-42F5-B170-6279F0179249}" dt="2022-06-26T12:39:13.720" v="5839"/>
        <pc:sldMkLst>
          <pc:docMk/>
          <pc:sldMk cId="325236585" sldId="295"/>
        </pc:sldMkLst>
        <pc:spChg chg="mod">
          <ac:chgData name="Bar Weiss" userId="f1aa920c-6ab1-4ae3-bb20-d7ab45c94102" providerId="ADAL" clId="{A4DB1614-1EA2-42F5-B170-6279F0179249}" dt="2022-06-26T11:56:20.567" v="5126" actId="20577"/>
          <ac:spMkLst>
            <pc:docMk/>
            <pc:sldMk cId="325236585" sldId="295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1:56:18.682" v="5123" actId="22"/>
          <ac:spMkLst>
            <pc:docMk/>
            <pc:sldMk cId="325236585" sldId="295"/>
            <ac:spMk id="4" creationId="{755152D2-950D-A0A8-20AF-4E672FA81A80}"/>
          </ac:spMkLst>
        </pc:spChg>
        <pc:picChg chg="del">
          <ac:chgData name="Bar Weiss" userId="f1aa920c-6ab1-4ae3-bb20-d7ab45c94102" providerId="ADAL" clId="{A4DB1614-1EA2-42F5-B170-6279F0179249}" dt="2022-06-26T11:56:17.691" v="5122" actId="478"/>
          <ac:picMkLst>
            <pc:docMk/>
            <pc:sldMk cId="325236585" sldId="295"/>
            <ac:picMk id="5" creationId="{1891D31E-3957-AA06-B8FE-D0C5A527F7A6}"/>
          </ac:picMkLst>
        </pc:picChg>
        <pc:picChg chg="add mod ord">
          <ac:chgData name="Bar Weiss" userId="f1aa920c-6ab1-4ae3-bb20-d7ab45c94102" providerId="ADAL" clId="{A4DB1614-1EA2-42F5-B170-6279F0179249}" dt="2022-06-26T11:56:26.394" v="5128" actId="1076"/>
          <ac:picMkLst>
            <pc:docMk/>
            <pc:sldMk cId="325236585" sldId="295"/>
            <ac:picMk id="7" creationId="{DDCC3843-E718-4B67-A975-C563C5C92F64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6T12:39:13.720" v="5839"/>
        <pc:sldMkLst>
          <pc:docMk/>
          <pc:sldMk cId="388228155" sldId="296"/>
        </pc:sldMkLst>
        <pc:spChg chg="mod">
          <ac:chgData name="Bar Weiss" userId="f1aa920c-6ab1-4ae3-bb20-d7ab45c94102" providerId="ADAL" clId="{A4DB1614-1EA2-42F5-B170-6279F0179249}" dt="2022-06-26T11:57:32.267" v="5138" actId="20577"/>
          <ac:spMkLst>
            <pc:docMk/>
            <pc:sldMk cId="388228155" sldId="296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1:57:45.017" v="5140" actId="22"/>
          <ac:spMkLst>
            <pc:docMk/>
            <pc:sldMk cId="388228155" sldId="296"/>
            <ac:spMk id="4" creationId="{F5A9C830-9A6B-6BA7-B6CE-EEE76470D9C1}"/>
          </ac:spMkLst>
        </pc:spChg>
        <pc:picChg chg="del">
          <ac:chgData name="Bar Weiss" userId="f1aa920c-6ab1-4ae3-bb20-d7ab45c94102" providerId="ADAL" clId="{A4DB1614-1EA2-42F5-B170-6279F0179249}" dt="2022-06-26T11:57:34.206" v="5139" actId="478"/>
          <ac:picMkLst>
            <pc:docMk/>
            <pc:sldMk cId="388228155" sldId="296"/>
            <ac:picMk id="5" creationId="{1891D31E-3957-AA06-B8FE-D0C5A527F7A6}"/>
          </ac:picMkLst>
        </pc:picChg>
        <pc:picChg chg="add mod ord">
          <ac:chgData name="Bar Weiss" userId="f1aa920c-6ab1-4ae3-bb20-d7ab45c94102" providerId="ADAL" clId="{A4DB1614-1EA2-42F5-B170-6279F0179249}" dt="2022-06-26T11:57:52.368" v="5144" actId="1076"/>
          <ac:picMkLst>
            <pc:docMk/>
            <pc:sldMk cId="388228155" sldId="296"/>
            <ac:picMk id="7" creationId="{429C5D58-1423-187C-E489-D4603A234F31}"/>
          </ac:picMkLst>
        </pc:picChg>
      </pc:sldChg>
      <pc:sldChg chg="addSp delSp modSp add mod ord modTransition">
        <pc:chgData name="Bar Weiss" userId="f1aa920c-6ab1-4ae3-bb20-d7ab45c94102" providerId="ADAL" clId="{A4DB1614-1EA2-42F5-B170-6279F0179249}" dt="2022-06-26T12:39:13.720" v="5839"/>
        <pc:sldMkLst>
          <pc:docMk/>
          <pc:sldMk cId="3004256472" sldId="297"/>
        </pc:sldMkLst>
        <pc:spChg chg="mod">
          <ac:chgData name="Bar Weiss" userId="f1aa920c-6ab1-4ae3-bb20-d7ab45c94102" providerId="ADAL" clId="{A4DB1614-1EA2-42F5-B170-6279F0179249}" dt="2022-06-26T11:58:59.721" v="5156" actId="20577"/>
          <ac:spMkLst>
            <pc:docMk/>
            <pc:sldMk cId="3004256472" sldId="297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1:59:23.398" v="5158" actId="478"/>
          <ac:spMkLst>
            <pc:docMk/>
            <pc:sldMk cId="3004256472" sldId="297"/>
            <ac:spMk id="4" creationId="{2491727B-1CAC-310B-E047-06FE2E8FDDDC}"/>
          </ac:spMkLst>
        </pc:spChg>
        <pc:spChg chg="add del mod">
          <ac:chgData name="Bar Weiss" userId="f1aa920c-6ab1-4ae3-bb20-d7ab45c94102" providerId="ADAL" clId="{A4DB1614-1EA2-42F5-B170-6279F0179249}" dt="2022-06-26T11:59:29.765" v="5160" actId="22"/>
          <ac:spMkLst>
            <pc:docMk/>
            <pc:sldMk cId="3004256472" sldId="297"/>
            <ac:spMk id="7" creationId="{B0B3BAA5-4AFC-BF12-2A33-655DB2F247C5}"/>
          </ac:spMkLst>
        </pc:spChg>
        <pc:picChg chg="add del">
          <ac:chgData name="Bar Weiss" userId="f1aa920c-6ab1-4ae3-bb20-d7ab45c94102" providerId="ADAL" clId="{A4DB1614-1EA2-42F5-B170-6279F0179249}" dt="2022-06-26T11:59:28.837" v="5159" actId="478"/>
          <ac:picMkLst>
            <pc:docMk/>
            <pc:sldMk cId="3004256472" sldId="297"/>
            <ac:picMk id="5" creationId="{1891D31E-3957-AA06-B8FE-D0C5A527F7A6}"/>
          </ac:picMkLst>
        </pc:picChg>
        <pc:picChg chg="add mod ord">
          <ac:chgData name="Bar Weiss" userId="f1aa920c-6ab1-4ae3-bb20-d7ab45c94102" providerId="ADAL" clId="{A4DB1614-1EA2-42F5-B170-6279F0179249}" dt="2022-06-26T11:59:35.270" v="5163" actId="1076"/>
          <ac:picMkLst>
            <pc:docMk/>
            <pc:sldMk cId="3004256472" sldId="297"/>
            <ac:picMk id="9" creationId="{5BF98815-0410-A0C4-597A-17A185B0C290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6T12:39:13.720" v="5839"/>
        <pc:sldMkLst>
          <pc:docMk/>
          <pc:sldMk cId="88585410" sldId="298"/>
        </pc:sldMkLst>
        <pc:spChg chg="mod">
          <ac:chgData name="Bar Weiss" userId="f1aa920c-6ab1-4ae3-bb20-d7ab45c94102" providerId="ADAL" clId="{A4DB1614-1EA2-42F5-B170-6279F0179249}" dt="2022-06-26T11:59:41.318" v="5174" actId="20577"/>
          <ac:spMkLst>
            <pc:docMk/>
            <pc:sldMk cId="88585410" sldId="298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2:00:06.698" v="5176" actId="22"/>
          <ac:spMkLst>
            <pc:docMk/>
            <pc:sldMk cId="88585410" sldId="298"/>
            <ac:spMk id="4" creationId="{BCE8E405-7B6E-1805-34B7-5DD0044FB286}"/>
          </ac:spMkLst>
        </pc:spChg>
        <pc:picChg chg="del">
          <ac:chgData name="Bar Weiss" userId="f1aa920c-6ab1-4ae3-bb20-d7ab45c94102" providerId="ADAL" clId="{A4DB1614-1EA2-42F5-B170-6279F0179249}" dt="2022-06-26T12:00:05.598" v="5175" actId="478"/>
          <ac:picMkLst>
            <pc:docMk/>
            <pc:sldMk cId="88585410" sldId="298"/>
            <ac:picMk id="5" creationId="{1891D31E-3957-AA06-B8FE-D0C5A527F7A6}"/>
          </ac:picMkLst>
        </pc:picChg>
        <pc:picChg chg="add mod ord">
          <ac:chgData name="Bar Weiss" userId="f1aa920c-6ab1-4ae3-bb20-d7ab45c94102" providerId="ADAL" clId="{A4DB1614-1EA2-42F5-B170-6279F0179249}" dt="2022-06-26T12:00:13.930" v="5179" actId="14100"/>
          <ac:picMkLst>
            <pc:docMk/>
            <pc:sldMk cId="88585410" sldId="298"/>
            <ac:picMk id="7" creationId="{A4A6783C-532E-D69E-9415-5A8F60ECD871}"/>
          </ac:picMkLst>
        </pc:picChg>
      </pc:sldChg>
      <pc:sldChg chg="add del">
        <pc:chgData name="Bar Weiss" userId="f1aa920c-6ab1-4ae3-bb20-d7ab45c94102" providerId="ADAL" clId="{A4DB1614-1EA2-42F5-B170-6279F0179249}" dt="2022-06-26T12:00:49.494" v="5180" actId="47"/>
        <pc:sldMkLst>
          <pc:docMk/>
          <pc:sldMk cId="258688908" sldId="299"/>
        </pc:sldMkLst>
      </pc:sldChg>
      <pc:sldChg chg="addSp delSp modSp new mod modTransition">
        <pc:chgData name="Bar Weiss" userId="f1aa920c-6ab1-4ae3-bb20-d7ab45c94102" providerId="ADAL" clId="{A4DB1614-1EA2-42F5-B170-6279F0179249}" dt="2022-06-26T12:39:13.720" v="5839"/>
        <pc:sldMkLst>
          <pc:docMk/>
          <pc:sldMk cId="3391278720" sldId="299"/>
        </pc:sldMkLst>
        <pc:spChg chg="mod">
          <ac:chgData name="Bar Weiss" userId="f1aa920c-6ab1-4ae3-bb20-d7ab45c94102" providerId="ADAL" clId="{A4DB1614-1EA2-42F5-B170-6279F0179249}" dt="2022-06-26T12:02:43.955" v="5221" actId="20577"/>
          <ac:spMkLst>
            <pc:docMk/>
            <pc:sldMk cId="3391278720" sldId="299"/>
            <ac:spMk id="2" creationId="{4C2B4407-A714-37F1-10AC-DD50CF8DAF03}"/>
          </ac:spMkLst>
        </pc:spChg>
        <pc:spChg chg="del">
          <ac:chgData name="Bar Weiss" userId="f1aa920c-6ab1-4ae3-bb20-d7ab45c94102" providerId="ADAL" clId="{A4DB1614-1EA2-42F5-B170-6279F0179249}" dt="2022-06-26T12:02:26.698" v="5188" actId="22"/>
          <ac:spMkLst>
            <pc:docMk/>
            <pc:sldMk cId="3391278720" sldId="299"/>
            <ac:spMk id="3" creationId="{2C272092-08D7-C81C-3048-BB0FEB62930B}"/>
          </ac:spMkLst>
        </pc:spChg>
        <pc:picChg chg="add mod ord">
          <ac:chgData name="Bar Weiss" userId="f1aa920c-6ab1-4ae3-bb20-d7ab45c94102" providerId="ADAL" clId="{A4DB1614-1EA2-42F5-B170-6279F0179249}" dt="2022-06-26T12:02:29.628" v="5190" actId="1076"/>
          <ac:picMkLst>
            <pc:docMk/>
            <pc:sldMk cId="3391278720" sldId="299"/>
            <ac:picMk id="5" creationId="{C32B71C9-9F75-BE9A-E0E4-2CB5BE6CE294}"/>
          </ac:picMkLst>
        </pc:picChg>
      </pc:sldChg>
      <pc:sldChg chg="add del">
        <pc:chgData name="Bar Weiss" userId="f1aa920c-6ab1-4ae3-bb20-d7ab45c94102" providerId="ADAL" clId="{A4DB1614-1EA2-42F5-B170-6279F0179249}" dt="2022-06-26T12:00:49.494" v="5180" actId="47"/>
        <pc:sldMkLst>
          <pc:docMk/>
          <pc:sldMk cId="243383546" sldId="300"/>
        </pc:sldMkLst>
      </pc:sldChg>
      <pc:sldChg chg="addSp delSp modSp new mod modTransition">
        <pc:chgData name="Bar Weiss" userId="f1aa920c-6ab1-4ae3-bb20-d7ab45c94102" providerId="ADAL" clId="{A4DB1614-1EA2-42F5-B170-6279F0179249}" dt="2022-06-26T12:39:13.720" v="5839"/>
        <pc:sldMkLst>
          <pc:docMk/>
          <pc:sldMk cId="2582528677" sldId="300"/>
        </pc:sldMkLst>
        <pc:spChg chg="mod">
          <ac:chgData name="Bar Weiss" userId="f1aa920c-6ab1-4ae3-bb20-d7ab45c94102" providerId="ADAL" clId="{A4DB1614-1EA2-42F5-B170-6279F0179249}" dt="2022-06-26T12:34:30.532" v="5741" actId="20577"/>
          <ac:spMkLst>
            <pc:docMk/>
            <pc:sldMk cId="2582528677" sldId="300"/>
            <ac:spMk id="2" creationId="{FAEFD298-8186-8EFD-6685-D0EBC1B70C4E}"/>
          </ac:spMkLst>
        </pc:spChg>
        <pc:spChg chg="del">
          <ac:chgData name="Bar Weiss" userId="f1aa920c-6ab1-4ae3-bb20-d7ab45c94102" providerId="ADAL" clId="{A4DB1614-1EA2-42F5-B170-6279F0179249}" dt="2022-06-26T12:34:17.513" v="5737" actId="22"/>
          <ac:spMkLst>
            <pc:docMk/>
            <pc:sldMk cId="2582528677" sldId="300"/>
            <ac:spMk id="3" creationId="{2E2F3BE1-EFAB-342C-B73D-01D40E1DE3A7}"/>
          </ac:spMkLst>
        </pc:spChg>
        <pc:picChg chg="add mod ord">
          <ac:chgData name="Bar Weiss" userId="f1aa920c-6ab1-4ae3-bb20-d7ab45c94102" providerId="ADAL" clId="{A4DB1614-1EA2-42F5-B170-6279F0179249}" dt="2022-06-26T12:34:21.396" v="5739" actId="1076"/>
          <ac:picMkLst>
            <pc:docMk/>
            <pc:sldMk cId="2582528677" sldId="300"/>
            <ac:picMk id="5" creationId="{7D6BF217-C92E-83B2-8BB9-82847F625817}"/>
          </ac:picMkLst>
        </pc:picChg>
      </pc:sldChg>
      <pc:sldChg chg="modSp new mod modTransition">
        <pc:chgData name="Bar Weiss" userId="f1aa920c-6ab1-4ae3-bb20-d7ab45c94102" providerId="ADAL" clId="{A4DB1614-1EA2-42F5-B170-6279F0179249}" dt="2022-06-26T12:39:13.720" v="5839"/>
        <pc:sldMkLst>
          <pc:docMk/>
          <pc:sldMk cId="3124187884" sldId="301"/>
        </pc:sldMkLst>
        <pc:spChg chg="mod">
          <ac:chgData name="Bar Weiss" userId="f1aa920c-6ab1-4ae3-bb20-d7ab45c94102" providerId="ADAL" clId="{A4DB1614-1EA2-42F5-B170-6279F0179249}" dt="2022-06-26T12:13:26.345" v="5266" actId="20577"/>
          <ac:spMkLst>
            <pc:docMk/>
            <pc:sldMk cId="3124187884" sldId="301"/>
            <ac:spMk id="2" creationId="{0DB18794-C816-8074-874A-54DBBED1F383}"/>
          </ac:spMkLst>
        </pc:spChg>
        <pc:spChg chg="mod">
          <ac:chgData name="Bar Weiss" userId="f1aa920c-6ab1-4ae3-bb20-d7ab45c94102" providerId="ADAL" clId="{A4DB1614-1EA2-42F5-B170-6279F0179249}" dt="2022-06-26T12:30:47.179" v="5736" actId="20577"/>
          <ac:spMkLst>
            <pc:docMk/>
            <pc:sldMk cId="3124187884" sldId="301"/>
            <ac:spMk id="3" creationId="{BECAF966-08D5-2E88-6AB9-473D4C200720}"/>
          </ac:spMkLst>
        </pc:spChg>
      </pc:sldChg>
      <pc:sldChg chg="addSp delSp modSp add mod modTransition setBg">
        <pc:chgData name="Bar Weiss" userId="f1aa920c-6ab1-4ae3-bb20-d7ab45c94102" providerId="ADAL" clId="{A4DB1614-1EA2-42F5-B170-6279F0179249}" dt="2022-06-29T07:15:15.409" v="7208" actId="14100"/>
        <pc:sldMkLst>
          <pc:docMk/>
          <pc:sldMk cId="3924150099" sldId="302"/>
        </pc:sldMkLst>
        <pc:spChg chg="mod">
          <ac:chgData name="Bar Weiss" userId="f1aa920c-6ab1-4ae3-bb20-d7ab45c94102" providerId="ADAL" clId="{A4DB1614-1EA2-42F5-B170-6279F0179249}" dt="2022-06-28T19:24:30.021" v="6013" actId="26606"/>
          <ac:spMkLst>
            <pc:docMk/>
            <pc:sldMk cId="3924150099" sldId="302"/>
            <ac:spMk id="2" creationId="{DFFC0657-3D0B-B6A8-8C5D-F1F922DEF328}"/>
          </ac:spMkLst>
        </pc:spChg>
        <pc:spChg chg="add del mod">
          <ac:chgData name="Bar Weiss" userId="f1aa920c-6ab1-4ae3-bb20-d7ab45c94102" providerId="ADAL" clId="{A4DB1614-1EA2-42F5-B170-6279F0179249}" dt="2022-06-26T12:44:04.285" v="5841" actId="22"/>
          <ac:spMkLst>
            <pc:docMk/>
            <pc:sldMk cId="3924150099" sldId="302"/>
            <ac:spMk id="4" creationId="{4B86CC67-9583-FDD8-8E21-7D1B0846F636}"/>
          </ac:spMkLst>
        </pc:spChg>
        <pc:spChg chg="add del mod">
          <ac:chgData name="Bar Weiss" userId="f1aa920c-6ab1-4ae3-bb20-d7ab45c94102" providerId="ADAL" clId="{A4DB1614-1EA2-42F5-B170-6279F0179249}" dt="2022-06-29T07:15:06.114" v="7204" actId="22"/>
          <ac:spMkLst>
            <pc:docMk/>
            <pc:sldMk cId="3924150099" sldId="302"/>
            <ac:spMk id="9" creationId="{8AAE0740-3398-C35D-0575-962FCF92C164}"/>
          </ac:spMkLst>
        </pc:spChg>
        <pc:spChg chg="add del">
          <ac:chgData name="Bar Weiss" userId="f1aa920c-6ab1-4ae3-bb20-d7ab45c94102" providerId="ADAL" clId="{A4DB1614-1EA2-42F5-B170-6279F0179249}" dt="2022-06-28T19:24:30.021" v="6013" actId="26606"/>
          <ac:spMkLst>
            <pc:docMk/>
            <pc:sldMk cId="3924150099" sldId="302"/>
            <ac:spMk id="12" creationId="{DA381740-063A-41A4-836D-85D14980EEF0}"/>
          </ac:spMkLst>
        </pc:spChg>
        <pc:spChg chg="add del">
          <ac:chgData name="Bar Weiss" userId="f1aa920c-6ab1-4ae3-bb20-d7ab45c94102" providerId="ADAL" clId="{A4DB1614-1EA2-42F5-B170-6279F0179249}" dt="2022-06-28T19:24:30.021" v="6013" actId="26606"/>
          <ac:spMkLst>
            <pc:docMk/>
            <pc:sldMk cId="3924150099" sldId="302"/>
            <ac:spMk id="14" creationId="{C4879EFC-8E62-4E00-973C-C45EE9EC676D}"/>
          </ac:spMkLst>
        </pc:spChg>
        <pc:spChg chg="add del">
          <ac:chgData name="Bar Weiss" userId="f1aa920c-6ab1-4ae3-bb20-d7ab45c94102" providerId="ADAL" clId="{A4DB1614-1EA2-42F5-B170-6279F0179249}" dt="2022-06-28T19:24:30.021" v="6013" actId="26606"/>
          <ac:spMkLst>
            <pc:docMk/>
            <pc:sldMk cId="3924150099" sldId="302"/>
            <ac:spMk id="16" creationId="{D6A9C53F-5F90-40A5-8C85-5412D39C8C68}"/>
          </ac:spMkLst>
        </pc:spChg>
        <pc:spChg chg="add del">
          <ac:chgData name="Bar Weiss" userId="f1aa920c-6ab1-4ae3-bb20-d7ab45c94102" providerId="ADAL" clId="{A4DB1614-1EA2-42F5-B170-6279F0179249}" dt="2022-06-28T19:24:27.643" v="6007" actId="26606"/>
          <ac:spMkLst>
            <pc:docMk/>
            <pc:sldMk cId="3924150099" sldId="302"/>
            <ac:spMk id="20" creationId="{F538086F-4A9D-8078-2055-4F0FB1C9F5BC}"/>
          </ac:spMkLst>
        </pc:spChg>
        <pc:spChg chg="add del">
          <ac:chgData name="Bar Weiss" userId="f1aa920c-6ab1-4ae3-bb20-d7ab45c94102" providerId="ADAL" clId="{A4DB1614-1EA2-42F5-B170-6279F0179249}" dt="2022-06-28T19:24:27.643" v="6007" actId="26606"/>
          <ac:spMkLst>
            <pc:docMk/>
            <pc:sldMk cId="3924150099" sldId="302"/>
            <ac:spMk id="23" creationId="{352BEC0E-22F8-46D0-9632-375DB541B06C}"/>
          </ac:spMkLst>
        </pc:spChg>
        <pc:spChg chg="add del">
          <ac:chgData name="Bar Weiss" userId="f1aa920c-6ab1-4ae3-bb20-d7ab45c94102" providerId="ADAL" clId="{A4DB1614-1EA2-42F5-B170-6279F0179249}" dt="2022-06-28T19:24:27.643" v="6007" actId="26606"/>
          <ac:spMkLst>
            <pc:docMk/>
            <pc:sldMk cId="3924150099" sldId="302"/>
            <ac:spMk id="25" creationId="{3FCFB1DE-0B7E-48CC-BA90-B2AB0889F9D6}"/>
          </ac:spMkLst>
        </pc:spChg>
        <pc:picChg chg="add del mod">
          <ac:chgData name="Bar Weiss" userId="f1aa920c-6ab1-4ae3-bb20-d7ab45c94102" providerId="ADAL" clId="{A4DB1614-1EA2-42F5-B170-6279F0179249}" dt="2022-06-28T19:18:44.362" v="5967" actId="22"/>
          <ac:picMkLst>
            <pc:docMk/>
            <pc:sldMk cId="3924150099" sldId="302"/>
            <ac:picMk id="4" creationId="{9FE29950-092E-F5C9-AADD-6C7683CEC38D}"/>
          </ac:picMkLst>
        </pc:picChg>
        <pc:picChg chg="del">
          <ac:chgData name="Bar Weiss" userId="f1aa920c-6ab1-4ae3-bb20-d7ab45c94102" providerId="ADAL" clId="{A4DB1614-1EA2-42F5-B170-6279F0179249}" dt="2022-06-26T12:44:03.155" v="5840" actId="478"/>
          <ac:picMkLst>
            <pc:docMk/>
            <pc:sldMk cId="3924150099" sldId="302"/>
            <ac:picMk id="5" creationId="{4651C329-12E3-8CA3-498D-BA37BB41430E}"/>
          </ac:picMkLst>
        </pc:picChg>
        <pc:picChg chg="add mod">
          <ac:chgData name="Bar Weiss" userId="f1aa920c-6ab1-4ae3-bb20-d7ab45c94102" providerId="ADAL" clId="{A4DB1614-1EA2-42F5-B170-6279F0179249}" dt="2022-06-28T19:25:04.135" v="6029" actId="1037"/>
          <ac:picMkLst>
            <pc:docMk/>
            <pc:sldMk cId="3924150099" sldId="302"/>
            <ac:picMk id="6" creationId="{9658A811-D8AE-2170-D40A-0AB5E15BE4F8}"/>
          </ac:picMkLst>
        </pc:picChg>
        <pc:picChg chg="add del mod ord">
          <ac:chgData name="Bar Weiss" userId="f1aa920c-6ab1-4ae3-bb20-d7ab45c94102" providerId="ADAL" clId="{A4DB1614-1EA2-42F5-B170-6279F0179249}" dt="2022-06-29T07:15:04.956" v="7203" actId="478"/>
          <ac:picMkLst>
            <pc:docMk/>
            <pc:sldMk cId="3924150099" sldId="302"/>
            <ac:picMk id="7" creationId="{CBFBDD15-6AA4-847D-027C-27C044CFA249}"/>
          </ac:picMkLst>
        </pc:picChg>
        <pc:picChg chg="add mod ord">
          <ac:chgData name="Bar Weiss" userId="f1aa920c-6ab1-4ae3-bb20-d7ab45c94102" providerId="ADAL" clId="{A4DB1614-1EA2-42F5-B170-6279F0179249}" dt="2022-06-29T07:15:15.409" v="7208" actId="14100"/>
          <ac:picMkLst>
            <pc:docMk/>
            <pc:sldMk cId="3924150099" sldId="302"/>
            <ac:picMk id="11" creationId="{2A35C0E5-F0A0-506F-FAE5-4DAB3C76228A}"/>
          </ac:picMkLst>
        </pc:picChg>
      </pc:sldChg>
      <pc:sldChg chg="addSp delSp modSp add mod modTransition setBg">
        <pc:chgData name="Bar Weiss" userId="f1aa920c-6ab1-4ae3-bb20-d7ab45c94102" providerId="ADAL" clId="{A4DB1614-1EA2-42F5-B170-6279F0179249}" dt="2022-06-29T07:16:48.316" v="7221" actId="1076"/>
        <pc:sldMkLst>
          <pc:docMk/>
          <pc:sldMk cId="2612098516" sldId="303"/>
        </pc:sldMkLst>
        <pc:spChg chg="mod">
          <ac:chgData name="Bar Weiss" userId="f1aa920c-6ab1-4ae3-bb20-d7ab45c94102" providerId="ADAL" clId="{A4DB1614-1EA2-42F5-B170-6279F0179249}" dt="2022-06-28T19:26:42.364" v="6048" actId="26606"/>
          <ac:spMkLst>
            <pc:docMk/>
            <pc:sldMk cId="2612098516" sldId="303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4:50:46.830" v="5847" actId="22"/>
          <ac:spMkLst>
            <pc:docMk/>
            <pc:sldMk cId="2612098516" sldId="303"/>
            <ac:spMk id="4" creationId="{95FAE1F7-50A1-3F60-EB05-D24889461E39}"/>
          </ac:spMkLst>
        </pc:spChg>
        <pc:spChg chg="add del mod">
          <ac:chgData name="Bar Weiss" userId="f1aa920c-6ab1-4ae3-bb20-d7ab45c94102" providerId="ADAL" clId="{A4DB1614-1EA2-42F5-B170-6279F0179249}" dt="2022-06-29T07:16:36.556" v="7216" actId="22"/>
          <ac:spMkLst>
            <pc:docMk/>
            <pc:sldMk cId="2612098516" sldId="303"/>
            <ac:spMk id="6" creationId="{B2ADE667-0C06-3459-A508-FE3CC002891C}"/>
          </ac:spMkLst>
        </pc:spChg>
        <pc:spChg chg="add del">
          <ac:chgData name="Bar Weiss" userId="f1aa920c-6ab1-4ae3-bb20-d7ab45c94102" providerId="ADAL" clId="{A4DB1614-1EA2-42F5-B170-6279F0179249}" dt="2022-06-28T19:26:42.364" v="6048" actId="26606"/>
          <ac:spMkLst>
            <pc:docMk/>
            <pc:sldMk cId="2612098516" sldId="303"/>
            <ac:spMk id="13" creationId="{8094DAA5-2F47-6B88-49E1-4D3E493E4728}"/>
          </ac:spMkLst>
        </pc:spChg>
        <pc:spChg chg="add del">
          <ac:chgData name="Bar Weiss" userId="f1aa920c-6ab1-4ae3-bb20-d7ab45c94102" providerId="ADAL" clId="{A4DB1614-1EA2-42F5-B170-6279F0179249}" dt="2022-06-28T19:26:42.364" v="6048" actId="26606"/>
          <ac:spMkLst>
            <pc:docMk/>
            <pc:sldMk cId="2612098516" sldId="303"/>
            <ac:spMk id="16" creationId="{F83B1BEA-1159-4AE5-AD9B-9440E5189009}"/>
          </ac:spMkLst>
        </pc:spChg>
        <pc:spChg chg="add del">
          <ac:chgData name="Bar Weiss" userId="f1aa920c-6ab1-4ae3-bb20-d7ab45c94102" providerId="ADAL" clId="{A4DB1614-1EA2-42F5-B170-6279F0179249}" dt="2022-06-28T19:26:42.364" v="6048" actId="26606"/>
          <ac:spMkLst>
            <pc:docMk/>
            <pc:sldMk cId="2612098516" sldId="303"/>
            <ac:spMk id="18" creationId="{535742DD-1B16-4E9D-B715-0D74B4574A68}"/>
          </ac:spMkLst>
        </pc:spChg>
        <pc:picChg chg="add mod">
          <ac:chgData name="Bar Weiss" userId="f1aa920c-6ab1-4ae3-bb20-d7ab45c94102" providerId="ADAL" clId="{A4DB1614-1EA2-42F5-B170-6279F0179249}" dt="2022-06-28T19:26:53.260" v="6054" actId="1076"/>
          <ac:picMkLst>
            <pc:docMk/>
            <pc:sldMk cId="2612098516" sldId="303"/>
            <ac:picMk id="4" creationId="{FB6C93A7-11F8-730F-E5B4-6291C7E13C9D}"/>
          </ac:picMkLst>
        </pc:picChg>
        <pc:picChg chg="add del">
          <ac:chgData name="Bar Weiss" userId="f1aa920c-6ab1-4ae3-bb20-d7ab45c94102" providerId="ADAL" clId="{A4DB1614-1EA2-42F5-B170-6279F0179249}" dt="2022-06-26T14:50:45.747" v="5846" actId="22"/>
          <ac:picMkLst>
            <pc:docMk/>
            <pc:sldMk cId="2612098516" sldId="303"/>
            <ac:picMk id="6" creationId="{24CE8084-D72B-2000-6DD4-5954B31A43E3}"/>
          </ac:picMkLst>
        </pc:picChg>
        <pc:picChg chg="del">
          <ac:chgData name="Bar Weiss" userId="f1aa920c-6ab1-4ae3-bb20-d7ab45c94102" providerId="ADAL" clId="{A4DB1614-1EA2-42F5-B170-6279F0179249}" dt="2022-06-26T14:50:44.002" v="5844" actId="478"/>
          <ac:picMkLst>
            <pc:docMk/>
            <pc:sldMk cId="2612098516" sldId="303"/>
            <ac:picMk id="7" creationId="{407C9268-6746-5066-3346-CA315A62C526}"/>
          </ac:picMkLst>
        </pc:picChg>
        <pc:picChg chg="add mod ord">
          <ac:chgData name="Bar Weiss" userId="f1aa920c-6ab1-4ae3-bb20-d7ab45c94102" providerId="ADAL" clId="{A4DB1614-1EA2-42F5-B170-6279F0179249}" dt="2022-06-29T07:16:48.316" v="7221" actId="1076"/>
          <ac:picMkLst>
            <pc:docMk/>
            <pc:sldMk cId="2612098516" sldId="303"/>
            <ac:picMk id="8" creationId="{F58AF03C-B31D-4D8B-3CBD-01BF3056EC6E}"/>
          </ac:picMkLst>
        </pc:picChg>
        <pc:picChg chg="add del mod ord">
          <ac:chgData name="Bar Weiss" userId="f1aa920c-6ab1-4ae3-bb20-d7ab45c94102" providerId="ADAL" clId="{A4DB1614-1EA2-42F5-B170-6279F0179249}" dt="2022-06-29T07:16:35.379" v="7215" actId="478"/>
          <ac:picMkLst>
            <pc:docMk/>
            <pc:sldMk cId="2612098516" sldId="303"/>
            <ac:picMk id="9" creationId="{6CFA7B92-F7A7-EB45-C7CC-0F555571FFFA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9T07:18:10.079" v="7234" actId="14100"/>
        <pc:sldMkLst>
          <pc:docMk/>
          <pc:sldMk cId="674572089" sldId="304"/>
        </pc:sldMkLst>
        <pc:spChg chg="mod">
          <ac:chgData name="Bar Weiss" userId="f1aa920c-6ab1-4ae3-bb20-d7ab45c94102" providerId="ADAL" clId="{A4DB1614-1EA2-42F5-B170-6279F0179249}" dt="2022-06-26T12:37:35.912" v="5779" actId="20577"/>
          <ac:spMkLst>
            <pc:docMk/>
            <pc:sldMk cId="674572089" sldId="304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4:52:37.452" v="5851" actId="22"/>
          <ac:spMkLst>
            <pc:docMk/>
            <pc:sldMk cId="674572089" sldId="304"/>
            <ac:spMk id="4" creationId="{20D145AC-023C-A195-6369-E0685A9DD632}"/>
          </ac:spMkLst>
        </pc:spChg>
        <pc:spChg chg="add del mod">
          <ac:chgData name="Bar Weiss" userId="f1aa920c-6ab1-4ae3-bb20-d7ab45c94102" providerId="ADAL" clId="{A4DB1614-1EA2-42F5-B170-6279F0179249}" dt="2022-06-29T07:18:01.307" v="7230" actId="22"/>
          <ac:spMkLst>
            <pc:docMk/>
            <pc:sldMk cId="674572089" sldId="304"/>
            <ac:spMk id="7" creationId="{A029BC06-55C0-21BA-3C61-5C6A7D94FBA3}"/>
          </ac:spMkLst>
        </pc:spChg>
        <pc:picChg chg="add mod">
          <ac:chgData name="Bar Weiss" userId="f1aa920c-6ab1-4ae3-bb20-d7ab45c94102" providerId="ADAL" clId="{A4DB1614-1EA2-42F5-B170-6279F0179249}" dt="2022-06-28T19:38:26.176" v="6205" actId="1076"/>
          <ac:picMkLst>
            <pc:docMk/>
            <pc:sldMk cId="674572089" sldId="304"/>
            <ac:picMk id="4" creationId="{82C5D414-DE64-6628-F6FF-EB3968593B3B}"/>
          </ac:picMkLst>
        </pc:picChg>
        <pc:picChg chg="add del mod ord">
          <ac:chgData name="Bar Weiss" userId="f1aa920c-6ab1-4ae3-bb20-d7ab45c94102" providerId="ADAL" clId="{A4DB1614-1EA2-42F5-B170-6279F0179249}" dt="2022-06-29T07:18:00.165" v="7229" actId="478"/>
          <ac:picMkLst>
            <pc:docMk/>
            <pc:sldMk cId="674572089" sldId="304"/>
            <ac:picMk id="6" creationId="{3B4D5618-5D00-99D1-22D7-A64420259347}"/>
          </ac:picMkLst>
        </pc:picChg>
        <pc:picChg chg="del">
          <ac:chgData name="Bar Weiss" userId="f1aa920c-6ab1-4ae3-bb20-d7ab45c94102" providerId="ADAL" clId="{A4DB1614-1EA2-42F5-B170-6279F0179249}" dt="2022-06-26T14:52:35.517" v="5850" actId="478"/>
          <ac:picMkLst>
            <pc:docMk/>
            <pc:sldMk cId="674572089" sldId="304"/>
            <ac:picMk id="7" creationId="{04FF7F09-EC9F-79DC-CF87-76869CDD65BE}"/>
          </ac:picMkLst>
        </pc:picChg>
        <pc:picChg chg="add mod ord">
          <ac:chgData name="Bar Weiss" userId="f1aa920c-6ab1-4ae3-bb20-d7ab45c94102" providerId="ADAL" clId="{A4DB1614-1EA2-42F5-B170-6279F0179249}" dt="2022-06-29T07:18:10.079" v="7234" actId="14100"/>
          <ac:picMkLst>
            <pc:docMk/>
            <pc:sldMk cId="674572089" sldId="304"/>
            <ac:picMk id="9" creationId="{67F244AB-3984-629D-943B-4D338CE2436E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9T07:19:59.084" v="7245" actId="14100"/>
        <pc:sldMkLst>
          <pc:docMk/>
          <pc:sldMk cId="4258419614" sldId="305"/>
        </pc:sldMkLst>
        <pc:spChg chg="mod">
          <ac:chgData name="Bar Weiss" userId="f1aa920c-6ab1-4ae3-bb20-d7ab45c94102" providerId="ADAL" clId="{A4DB1614-1EA2-42F5-B170-6279F0179249}" dt="2022-06-26T12:37:40.726" v="5781" actId="20577"/>
          <ac:spMkLst>
            <pc:docMk/>
            <pc:sldMk cId="4258419614" sldId="305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4:55:01.092" v="5855" actId="22"/>
          <ac:spMkLst>
            <pc:docMk/>
            <pc:sldMk cId="4258419614" sldId="305"/>
            <ac:spMk id="4" creationId="{CF761BC5-D621-E0D8-9025-5063FF9EE71F}"/>
          </ac:spMkLst>
        </pc:spChg>
        <pc:spChg chg="add del mod">
          <ac:chgData name="Bar Weiss" userId="f1aa920c-6ab1-4ae3-bb20-d7ab45c94102" providerId="ADAL" clId="{A4DB1614-1EA2-42F5-B170-6279F0179249}" dt="2022-06-29T07:19:50.870" v="7241" actId="22"/>
          <ac:spMkLst>
            <pc:docMk/>
            <pc:sldMk cId="4258419614" sldId="305"/>
            <ac:spMk id="7" creationId="{8C507654-8DE6-571F-4623-0EAE3879892A}"/>
          </ac:spMkLst>
        </pc:spChg>
        <pc:picChg chg="add mod">
          <ac:chgData name="Bar Weiss" userId="f1aa920c-6ab1-4ae3-bb20-d7ab45c94102" providerId="ADAL" clId="{A4DB1614-1EA2-42F5-B170-6279F0179249}" dt="2022-06-28T19:29:18.617" v="6086" actId="1076"/>
          <ac:picMkLst>
            <pc:docMk/>
            <pc:sldMk cId="4258419614" sldId="305"/>
            <ac:picMk id="4" creationId="{DA0EB558-542C-9F74-35A3-3D59D9DA507D}"/>
          </ac:picMkLst>
        </pc:picChg>
        <pc:picChg chg="add del mod ord">
          <ac:chgData name="Bar Weiss" userId="f1aa920c-6ab1-4ae3-bb20-d7ab45c94102" providerId="ADAL" clId="{A4DB1614-1EA2-42F5-B170-6279F0179249}" dt="2022-06-29T07:19:49.305" v="7240" actId="478"/>
          <ac:picMkLst>
            <pc:docMk/>
            <pc:sldMk cId="4258419614" sldId="305"/>
            <ac:picMk id="6" creationId="{89DFB98F-2898-37E8-4979-FEEC0467B910}"/>
          </ac:picMkLst>
        </pc:picChg>
        <pc:picChg chg="del">
          <ac:chgData name="Bar Weiss" userId="f1aa920c-6ab1-4ae3-bb20-d7ab45c94102" providerId="ADAL" clId="{A4DB1614-1EA2-42F5-B170-6279F0179249}" dt="2022-06-26T14:55:00.038" v="5854" actId="478"/>
          <ac:picMkLst>
            <pc:docMk/>
            <pc:sldMk cId="4258419614" sldId="305"/>
            <ac:picMk id="7" creationId="{DDCC3843-E718-4B67-A975-C563C5C92F64}"/>
          </ac:picMkLst>
        </pc:picChg>
        <pc:picChg chg="add mod ord">
          <ac:chgData name="Bar Weiss" userId="f1aa920c-6ab1-4ae3-bb20-d7ab45c94102" providerId="ADAL" clId="{A4DB1614-1EA2-42F5-B170-6279F0179249}" dt="2022-06-29T07:19:59.084" v="7245" actId="14100"/>
          <ac:picMkLst>
            <pc:docMk/>
            <pc:sldMk cId="4258419614" sldId="305"/>
            <ac:picMk id="9" creationId="{3AA19C98-FC8B-F827-C48B-CA30AEF08926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9T07:21:22.303" v="7257" actId="1076"/>
        <pc:sldMkLst>
          <pc:docMk/>
          <pc:sldMk cId="1333743706" sldId="306"/>
        </pc:sldMkLst>
        <pc:spChg chg="mod">
          <ac:chgData name="Bar Weiss" userId="f1aa920c-6ab1-4ae3-bb20-d7ab45c94102" providerId="ADAL" clId="{A4DB1614-1EA2-42F5-B170-6279F0179249}" dt="2022-06-26T12:37:47.233" v="5787" actId="20577"/>
          <ac:spMkLst>
            <pc:docMk/>
            <pc:sldMk cId="1333743706" sldId="306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9T07:21:14.546" v="7254" actId="22"/>
          <ac:spMkLst>
            <pc:docMk/>
            <pc:sldMk cId="1333743706" sldId="306"/>
            <ac:spMk id="6" creationId="{50A3ABA2-624D-2E6B-6541-3A421D4AB07D}"/>
          </ac:spMkLst>
        </pc:spChg>
        <pc:picChg chg="add mod">
          <ac:chgData name="Bar Weiss" userId="f1aa920c-6ab1-4ae3-bb20-d7ab45c94102" providerId="ADAL" clId="{A4DB1614-1EA2-42F5-B170-6279F0179249}" dt="2022-06-28T19:30:14.248" v="6098" actId="1076"/>
          <ac:picMkLst>
            <pc:docMk/>
            <pc:sldMk cId="1333743706" sldId="306"/>
            <ac:picMk id="4" creationId="{C4A5130C-B066-0564-E2A5-DE594BC18B20}"/>
          </ac:picMkLst>
        </pc:picChg>
        <pc:picChg chg="add mod ord">
          <ac:chgData name="Bar Weiss" userId="f1aa920c-6ab1-4ae3-bb20-d7ab45c94102" providerId="ADAL" clId="{A4DB1614-1EA2-42F5-B170-6279F0179249}" dt="2022-06-29T07:21:22.303" v="7257" actId="1076"/>
          <ac:picMkLst>
            <pc:docMk/>
            <pc:sldMk cId="1333743706" sldId="306"/>
            <ac:picMk id="8" creationId="{0CAEB318-7708-8100-5030-232D4E706AC3}"/>
          </ac:picMkLst>
        </pc:picChg>
        <pc:picChg chg="del mod">
          <ac:chgData name="Bar Weiss" userId="f1aa920c-6ab1-4ae3-bb20-d7ab45c94102" providerId="ADAL" clId="{A4DB1614-1EA2-42F5-B170-6279F0179249}" dt="2022-06-29T07:21:13.169" v="7253" actId="478"/>
          <ac:picMkLst>
            <pc:docMk/>
            <pc:sldMk cId="1333743706" sldId="306"/>
            <ac:picMk id="9" creationId="{5BF98815-0410-A0C4-597A-17A185B0C290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9T07:15:57.988" v="7214" actId="14100"/>
        <pc:sldMkLst>
          <pc:docMk/>
          <pc:sldMk cId="1741429939" sldId="307"/>
        </pc:sldMkLst>
        <pc:spChg chg="mod">
          <ac:chgData name="Bar Weiss" userId="f1aa920c-6ab1-4ae3-bb20-d7ab45c94102" providerId="ADAL" clId="{A4DB1614-1EA2-42F5-B170-6279F0179249}" dt="2022-06-26T12:38:13.166" v="5830" actId="20577"/>
          <ac:spMkLst>
            <pc:docMk/>
            <pc:sldMk cId="1741429939" sldId="307"/>
            <ac:spMk id="2" creationId="{DFFC0657-3D0B-B6A8-8C5D-F1F922DEF328}"/>
          </ac:spMkLst>
        </pc:spChg>
        <pc:spChg chg="add del mod">
          <ac:chgData name="Bar Weiss" userId="f1aa920c-6ab1-4ae3-bb20-d7ab45c94102" providerId="ADAL" clId="{A4DB1614-1EA2-42F5-B170-6279F0179249}" dt="2022-06-26T15:10:23.328" v="5859" actId="22"/>
          <ac:spMkLst>
            <pc:docMk/>
            <pc:sldMk cId="1741429939" sldId="307"/>
            <ac:spMk id="4" creationId="{F7EF8DA1-43D4-54FF-1029-2DCD4253BB63}"/>
          </ac:spMkLst>
        </pc:spChg>
        <pc:spChg chg="add del mod">
          <ac:chgData name="Bar Weiss" userId="f1aa920c-6ab1-4ae3-bb20-d7ab45c94102" providerId="ADAL" clId="{A4DB1614-1EA2-42F5-B170-6279F0179249}" dt="2022-06-29T07:15:49.806" v="7210" actId="22"/>
          <ac:spMkLst>
            <pc:docMk/>
            <pc:sldMk cId="1741429939" sldId="307"/>
            <ac:spMk id="5" creationId="{0EBB3104-41D9-B1C5-D9A1-FF48FED6AC07}"/>
          </ac:spMkLst>
        </pc:spChg>
        <pc:picChg chg="add mod">
          <ac:chgData name="Bar Weiss" userId="f1aa920c-6ab1-4ae3-bb20-d7ab45c94102" providerId="ADAL" clId="{A4DB1614-1EA2-42F5-B170-6279F0179249}" dt="2022-06-28T19:30:42.036" v="6104" actId="1076"/>
          <ac:picMkLst>
            <pc:docMk/>
            <pc:sldMk cId="1741429939" sldId="307"/>
            <ac:picMk id="4" creationId="{BACD5D71-0AD8-4D0D-FA02-17A0A9A15C6A}"/>
          </ac:picMkLst>
        </pc:picChg>
        <pc:picChg chg="add del mod ord">
          <ac:chgData name="Bar Weiss" userId="f1aa920c-6ab1-4ae3-bb20-d7ab45c94102" providerId="ADAL" clId="{A4DB1614-1EA2-42F5-B170-6279F0179249}" dt="2022-06-29T07:15:48.104" v="7209" actId="478"/>
          <ac:picMkLst>
            <pc:docMk/>
            <pc:sldMk cId="1741429939" sldId="307"/>
            <ac:picMk id="6" creationId="{E6ADD6B6-6368-19FC-AD86-9BA4FF436696}"/>
          </ac:picMkLst>
        </pc:picChg>
        <pc:picChg chg="del">
          <ac:chgData name="Bar Weiss" userId="f1aa920c-6ab1-4ae3-bb20-d7ab45c94102" providerId="ADAL" clId="{A4DB1614-1EA2-42F5-B170-6279F0179249}" dt="2022-06-26T15:10:21.477" v="5858" actId="478"/>
          <ac:picMkLst>
            <pc:docMk/>
            <pc:sldMk cId="1741429939" sldId="307"/>
            <ac:picMk id="7" creationId="{8CC7CE75-9970-8663-812A-D5FA02617E3D}"/>
          </ac:picMkLst>
        </pc:picChg>
        <pc:picChg chg="add mod ord">
          <ac:chgData name="Bar Weiss" userId="f1aa920c-6ab1-4ae3-bb20-d7ab45c94102" providerId="ADAL" clId="{A4DB1614-1EA2-42F5-B170-6279F0179249}" dt="2022-06-29T07:15:57.988" v="7214" actId="14100"/>
          <ac:picMkLst>
            <pc:docMk/>
            <pc:sldMk cId="1741429939" sldId="307"/>
            <ac:picMk id="8" creationId="{86AB5D29-AE4A-A6EF-534C-53259AC70141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9T07:17:22.904" v="7228" actId="1076"/>
        <pc:sldMkLst>
          <pc:docMk/>
          <pc:sldMk cId="2146175642" sldId="308"/>
        </pc:sldMkLst>
        <pc:spChg chg="mod">
          <ac:chgData name="Bar Weiss" userId="f1aa920c-6ab1-4ae3-bb20-d7ab45c94102" providerId="ADAL" clId="{A4DB1614-1EA2-42F5-B170-6279F0179249}" dt="2022-06-26T12:38:22.754" v="5832" actId="20577"/>
          <ac:spMkLst>
            <pc:docMk/>
            <pc:sldMk cId="2146175642" sldId="308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5:11:45.280" v="5865" actId="22"/>
          <ac:spMkLst>
            <pc:docMk/>
            <pc:sldMk cId="2146175642" sldId="308"/>
            <ac:spMk id="4" creationId="{597C0E58-02F2-6654-75F9-F51BC8BEED8E}"/>
          </ac:spMkLst>
        </pc:spChg>
        <pc:spChg chg="add del mod">
          <ac:chgData name="Bar Weiss" userId="f1aa920c-6ab1-4ae3-bb20-d7ab45c94102" providerId="ADAL" clId="{A4DB1614-1EA2-42F5-B170-6279F0179249}" dt="2022-06-29T07:17:10.122" v="7223" actId="22"/>
          <ac:spMkLst>
            <pc:docMk/>
            <pc:sldMk cId="2146175642" sldId="308"/>
            <ac:spMk id="5" creationId="{4065AC6D-ACE7-E027-AE2D-6614425AC6A9}"/>
          </ac:spMkLst>
        </pc:spChg>
        <pc:picChg chg="add mod">
          <ac:chgData name="Bar Weiss" userId="f1aa920c-6ab1-4ae3-bb20-d7ab45c94102" providerId="ADAL" clId="{A4DB1614-1EA2-42F5-B170-6279F0179249}" dt="2022-06-28T19:31:12.935" v="6114" actId="14100"/>
          <ac:picMkLst>
            <pc:docMk/>
            <pc:sldMk cId="2146175642" sldId="308"/>
            <ac:picMk id="4" creationId="{CA824C44-BC72-2455-613E-D0047057CDBE}"/>
          </ac:picMkLst>
        </pc:picChg>
        <pc:picChg chg="del">
          <ac:chgData name="Bar Weiss" userId="f1aa920c-6ab1-4ae3-bb20-d7ab45c94102" providerId="ADAL" clId="{A4DB1614-1EA2-42F5-B170-6279F0179249}" dt="2022-06-26T15:11:43.966" v="5864" actId="478"/>
          <ac:picMkLst>
            <pc:docMk/>
            <pc:sldMk cId="2146175642" sldId="308"/>
            <ac:picMk id="5" creationId="{1891D31E-3957-AA06-B8FE-D0C5A527F7A6}"/>
          </ac:picMkLst>
        </pc:picChg>
        <pc:picChg chg="add del mod ord">
          <ac:chgData name="Bar Weiss" userId="f1aa920c-6ab1-4ae3-bb20-d7ab45c94102" providerId="ADAL" clId="{A4DB1614-1EA2-42F5-B170-6279F0179249}" dt="2022-06-29T07:17:08.834" v="7222" actId="478"/>
          <ac:picMkLst>
            <pc:docMk/>
            <pc:sldMk cId="2146175642" sldId="308"/>
            <ac:picMk id="7" creationId="{F867CA81-8F3E-70CF-B8F4-2ADBA410F4C0}"/>
          </ac:picMkLst>
        </pc:picChg>
        <pc:picChg chg="add mod ord">
          <ac:chgData name="Bar Weiss" userId="f1aa920c-6ab1-4ae3-bb20-d7ab45c94102" providerId="ADAL" clId="{A4DB1614-1EA2-42F5-B170-6279F0179249}" dt="2022-06-29T07:17:22.904" v="7228" actId="1076"/>
          <ac:picMkLst>
            <pc:docMk/>
            <pc:sldMk cId="2146175642" sldId="308"/>
            <ac:picMk id="8" creationId="{97C52EF1-E4E3-3696-838D-C19D65AC7E4F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9T07:19:11.398" v="7239" actId="14100"/>
        <pc:sldMkLst>
          <pc:docMk/>
          <pc:sldMk cId="4258925002" sldId="309"/>
        </pc:sldMkLst>
        <pc:spChg chg="mod">
          <ac:chgData name="Bar Weiss" userId="f1aa920c-6ab1-4ae3-bb20-d7ab45c94102" providerId="ADAL" clId="{A4DB1614-1EA2-42F5-B170-6279F0179249}" dt="2022-06-26T12:38:26.962" v="5835" actId="20577"/>
          <ac:spMkLst>
            <pc:docMk/>
            <pc:sldMk cId="4258925002" sldId="309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5:13:06.840" v="5869" actId="22"/>
          <ac:spMkLst>
            <pc:docMk/>
            <pc:sldMk cId="4258925002" sldId="309"/>
            <ac:spMk id="4" creationId="{57FC09E4-D4ED-EA60-53FB-1FC0A8821957}"/>
          </ac:spMkLst>
        </pc:spChg>
        <pc:spChg chg="add del mod">
          <ac:chgData name="Bar Weiss" userId="f1aa920c-6ab1-4ae3-bb20-d7ab45c94102" providerId="ADAL" clId="{A4DB1614-1EA2-42F5-B170-6279F0179249}" dt="2022-06-29T07:18:58.940" v="7236" actId="22"/>
          <ac:spMkLst>
            <pc:docMk/>
            <pc:sldMk cId="4258925002" sldId="309"/>
            <ac:spMk id="5" creationId="{90064571-B7E3-7DE9-9722-12D92340127B}"/>
          </ac:spMkLst>
        </pc:spChg>
        <pc:picChg chg="add mod">
          <ac:chgData name="Bar Weiss" userId="f1aa920c-6ab1-4ae3-bb20-d7ab45c94102" providerId="ADAL" clId="{A4DB1614-1EA2-42F5-B170-6279F0179249}" dt="2022-06-28T19:38:08.781" v="6203" actId="1076"/>
          <ac:picMkLst>
            <pc:docMk/>
            <pc:sldMk cId="4258925002" sldId="309"/>
            <ac:picMk id="4" creationId="{D85A46B8-B665-27A0-69B4-B766CF7D64CF}"/>
          </ac:picMkLst>
        </pc:picChg>
        <pc:picChg chg="add del mod ord">
          <ac:chgData name="Bar Weiss" userId="f1aa920c-6ab1-4ae3-bb20-d7ab45c94102" providerId="ADAL" clId="{A4DB1614-1EA2-42F5-B170-6279F0179249}" dt="2022-06-29T07:18:52.565" v="7235" actId="478"/>
          <ac:picMkLst>
            <pc:docMk/>
            <pc:sldMk cId="4258925002" sldId="309"/>
            <ac:picMk id="6" creationId="{E634F90E-8B65-9508-590A-4AA702AE0326}"/>
          </ac:picMkLst>
        </pc:picChg>
        <pc:picChg chg="del">
          <ac:chgData name="Bar Weiss" userId="f1aa920c-6ab1-4ae3-bb20-d7ab45c94102" providerId="ADAL" clId="{A4DB1614-1EA2-42F5-B170-6279F0179249}" dt="2022-06-26T15:13:05.825" v="5868" actId="478"/>
          <ac:picMkLst>
            <pc:docMk/>
            <pc:sldMk cId="4258925002" sldId="309"/>
            <ac:picMk id="7" creationId="{372957D6-A0E0-370E-1F08-37492F6D9B4E}"/>
          </ac:picMkLst>
        </pc:picChg>
        <pc:picChg chg="add mod ord">
          <ac:chgData name="Bar Weiss" userId="f1aa920c-6ab1-4ae3-bb20-d7ab45c94102" providerId="ADAL" clId="{A4DB1614-1EA2-42F5-B170-6279F0179249}" dt="2022-06-29T07:19:11.398" v="7239" actId="14100"/>
          <ac:picMkLst>
            <pc:docMk/>
            <pc:sldMk cId="4258925002" sldId="309"/>
            <ac:picMk id="8" creationId="{0B5FB77C-45BD-B20A-1FAF-CD8B61154CFA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9T07:20:34.202" v="7252" actId="14100"/>
        <pc:sldMkLst>
          <pc:docMk/>
          <pc:sldMk cId="2744415406" sldId="310"/>
        </pc:sldMkLst>
        <pc:spChg chg="mod">
          <ac:chgData name="Bar Weiss" userId="f1aa920c-6ab1-4ae3-bb20-d7ab45c94102" providerId="ADAL" clId="{A4DB1614-1EA2-42F5-B170-6279F0179249}" dt="2022-06-26T12:38:31.292" v="5836" actId="20577"/>
          <ac:spMkLst>
            <pc:docMk/>
            <pc:sldMk cId="2744415406" sldId="310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5:13:46.776" v="5874" actId="22"/>
          <ac:spMkLst>
            <pc:docMk/>
            <pc:sldMk cId="2744415406" sldId="310"/>
            <ac:spMk id="4" creationId="{E572E95B-2AE2-FE04-FB26-A5986FDD8450}"/>
          </ac:spMkLst>
        </pc:spChg>
        <pc:spChg chg="add del mod">
          <ac:chgData name="Bar Weiss" userId="f1aa920c-6ab1-4ae3-bb20-d7ab45c94102" providerId="ADAL" clId="{A4DB1614-1EA2-42F5-B170-6279F0179249}" dt="2022-06-29T07:20:25.515" v="7247" actId="22"/>
          <ac:spMkLst>
            <pc:docMk/>
            <pc:sldMk cId="2744415406" sldId="310"/>
            <ac:spMk id="5" creationId="{CE480DC2-0D28-3EA8-92C7-366AAC5D6CFC}"/>
          </ac:spMkLst>
        </pc:spChg>
        <pc:picChg chg="add mod">
          <ac:chgData name="Bar Weiss" userId="f1aa920c-6ab1-4ae3-bb20-d7ab45c94102" providerId="ADAL" clId="{A4DB1614-1EA2-42F5-B170-6279F0179249}" dt="2022-06-28T19:33:32.137" v="6125"/>
          <ac:picMkLst>
            <pc:docMk/>
            <pc:sldMk cId="2744415406" sldId="310"/>
            <ac:picMk id="4" creationId="{3A05F28B-196C-7E1B-E41B-5A6B2D1E941A}"/>
          </ac:picMkLst>
        </pc:picChg>
        <pc:picChg chg="add del mod ord">
          <ac:chgData name="Bar Weiss" userId="f1aa920c-6ab1-4ae3-bb20-d7ab45c94102" providerId="ADAL" clId="{A4DB1614-1EA2-42F5-B170-6279F0179249}" dt="2022-06-29T07:20:16.400" v="7246" actId="478"/>
          <ac:picMkLst>
            <pc:docMk/>
            <pc:sldMk cId="2744415406" sldId="310"/>
            <ac:picMk id="6" creationId="{CCB6BFA6-CD49-5577-9F97-30E721DA8589}"/>
          </ac:picMkLst>
        </pc:picChg>
        <pc:picChg chg="del">
          <ac:chgData name="Bar Weiss" userId="f1aa920c-6ab1-4ae3-bb20-d7ab45c94102" providerId="ADAL" clId="{A4DB1614-1EA2-42F5-B170-6279F0179249}" dt="2022-06-26T15:13:45.383" v="5873" actId="478"/>
          <ac:picMkLst>
            <pc:docMk/>
            <pc:sldMk cId="2744415406" sldId="310"/>
            <ac:picMk id="7" creationId="{429C5D58-1423-187C-E489-D4603A234F31}"/>
          </ac:picMkLst>
        </pc:picChg>
        <pc:picChg chg="add mod ord">
          <ac:chgData name="Bar Weiss" userId="f1aa920c-6ab1-4ae3-bb20-d7ab45c94102" providerId="ADAL" clId="{A4DB1614-1EA2-42F5-B170-6279F0179249}" dt="2022-06-29T07:20:34.202" v="7252" actId="14100"/>
          <ac:picMkLst>
            <pc:docMk/>
            <pc:sldMk cId="2744415406" sldId="310"/>
            <ac:picMk id="8" creationId="{9591F935-4EFD-CD42-DD26-6BD5B7FDFCCE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9T07:21:58.637" v="7261" actId="14100"/>
        <pc:sldMkLst>
          <pc:docMk/>
          <pc:sldMk cId="4233970118" sldId="311"/>
        </pc:sldMkLst>
        <pc:spChg chg="mod">
          <ac:chgData name="Bar Weiss" userId="f1aa920c-6ab1-4ae3-bb20-d7ab45c94102" providerId="ADAL" clId="{A4DB1614-1EA2-42F5-B170-6279F0179249}" dt="2022-06-26T12:38:36.692" v="5837" actId="20577"/>
          <ac:spMkLst>
            <pc:docMk/>
            <pc:sldMk cId="4233970118" sldId="311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5:14:39.934" v="5882" actId="22"/>
          <ac:spMkLst>
            <pc:docMk/>
            <pc:sldMk cId="4233970118" sldId="311"/>
            <ac:spMk id="4" creationId="{36705D16-8106-F875-0EA0-4DC96D71F783}"/>
          </ac:spMkLst>
        </pc:spChg>
        <pc:spChg chg="add del mod">
          <ac:chgData name="Bar Weiss" userId="f1aa920c-6ab1-4ae3-bb20-d7ab45c94102" providerId="ADAL" clId="{A4DB1614-1EA2-42F5-B170-6279F0179249}" dt="2022-06-29T07:21:51.481" v="7259" actId="22"/>
          <ac:spMkLst>
            <pc:docMk/>
            <pc:sldMk cId="4233970118" sldId="311"/>
            <ac:spMk id="5" creationId="{68FEA678-086F-C742-E8B2-AE79D0E3705C}"/>
          </ac:spMkLst>
        </pc:spChg>
        <pc:picChg chg="add mod">
          <ac:chgData name="Bar Weiss" userId="f1aa920c-6ab1-4ae3-bb20-d7ab45c94102" providerId="ADAL" clId="{A4DB1614-1EA2-42F5-B170-6279F0179249}" dt="2022-06-28T19:38:20.663" v="6204" actId="1076"/>
          <ac:picMkLst>
            <pc:docMk/>
            <pc:sldMk cId="4233970118" sldId="311"/>
            <ac:picMk id="4" creationId="{4AAE2CCA-D3B6-7F2E-5856-B4C36355476D}"/>
          </ac:picMkLst>
        </pc:picChg>
        <pc:picChg chg="add del mod ord">
          <ac:chgData name="Bar Weiss" userId="f1aa920c-6ab1-4ae3-bb20-d7ab45c94102" providerId="ADAL" clId="{A4DB1614-1EA2-42F5-B170-6279F0179249}" dt="2022-06-26T15:14:37.258" v="5881" actId="22"/>
          <ac:picMkLst>
            <pc:docMk/>
            <pc:sldMk cId="4233970118" sldId="311"/>
            <ac:picMk id="6" creationId="{8E0EE786-6D92-5FA5-BCA3-1BD47CD3C233}"/>
          </ac:picMkLst>
        </pc:picChg>
        <pc:picChg chg="del">
          <ac:chgData name="Bar Weiss" userId="f1aa920c-6ab1-4ae3-bb20-d7ab45c94102" providerId="ADAL" clId="{A4DB1614-1EA2-42F5-B170-6279F0179249}" dt="2022-06-26T15:14:33.411" v="5879" actId="478"/>
          <ac:picMkLst>
            <pc:docMk/>
            <pc:sldMk cId="4233970118" sldId="311"/>
            <ac:picMk id="7" creationId="{A4A6783C-532E-D69E-9415-5A8F60ECD871}"/>
          </ac:picMkLst>
        </pc:picChg>
        <pc:picChg chg="add mod ord">
          <ac:chgData name="Bar Weiss" userId="f1aa920c-6ab1-4ae3-bb20-d7ab45c94102" providerId="ADAL" clId="{A4DB1614-1EA2-42F5-B170-6279F0179249}" dt="2022-06-29T07:21:58.637" v="7261" actId="14100"/>
          <ac:picMkLst>
            <pc:docMk/>
            <pc:sldMk cId="4233970118" sldId="311"/>
            <ac:picMk id="7" creationId="{BE48F8AB-5476-7D81-2472-6A00247EA64F}"/>
          </ac:picMkLst>
        </pc:picChg>
        <pc:picChg chg="add del mod ord">
          <ac:chgData name="Bar Weiss" userId="f1aa920c-6ab1-4ae3-bb20-d7ab45c94102" providerId="ADAL" clId="{A4DB1614-1EA2-42F5-B170-6279F0179249}" dt="2022-06-29T07:21:36.544" v="7258" actId="478"/>
          <ac:picMkLst>
            <pc:docMk/>
            <pc:sldMk cId="4233970118" sldId="311"/>
            <ac:picMk id="9" creationId="{77C07504-1283-E21B-EA8A-41E58786D702}"/>
          </ac:picMkLst>
        </pc:picChg>
      </pc:sldChg>
      <pc:sldChg chg="addSp delSp modSp new mod ord">
        <pc:chgData name="Bar Weiss" userId="f1aa920c-6ab1-4ae3-bb20-d7ab45c94102" providerId="ADAL" clId="{A4DB1614-1EA2-42F5-B170-6279F0179249}" dt="2022-06-28T19:37:02.543" v="6134"/>
        <pc:sldMkLst>
          <pc:docMk/>
          <pc:sldMk cId="3372571284" sldId="312"/>
        </pc:sldMkLst>
        <pc:spChg chg="mod">
          <ac:chgData name="Bar Weiss" userId="f1aa920c-6ab1-4ae3-bb20-d7ab45c94102" providerId="ADAL" clId="{A4DB1614-1EA2-42F5-B170-6279F0179249}" dt="2022-06-28T19:16:06.650" v="5927" actId="20577"/>
          <ac:spMkLst>
            <pc:docMk/>
            <pc:sldMk cId="3372571284" sldId="312"/>
            <ac:spMk id="2" creationId="{52BADC7B-1F50-2111-989B-C300929FECF6}"/>
          </ac:spMkLst>
        </pc:spChg>
        <pc:spChg chg="del">
          <ac:chgData name="Bar Weiss" userId="f1aa920c-6ab1-4ae3-bb20-d7ab45c94102" providerId="ADAL" clId="{A4DB1614-1EA2-42F5-B170-6279F0179249}" dt="2022-06-28T19:16:30.416" v="5928" actId="22"/>
          <ac:spMkLst>
            <pc:docMk/>
            <pc:sldMk cId="3372571284" sldId="312"/>
            <ac:spMk id="3" creationId="{35B3BDD4-FC5F-E011-0D3E-C00C73AD029C}"/>
          </ac:spMkLst>
        </pc:spChg>
        <pc:spChg chg="add del mod">
          <ac:chgData name="Bar Weiss" userId="f1aa920c-6ab1-4ae3-bb20-d7ab45c94102" providerId="ADAL" clId="{A4DB1614-1EA2-42F5-B170-6279F0179249}" dt="2022-06-28T19:16:57.548" v="5935" actId="22"/>
          <ac:spMkLst>
            <pc:docMk/>
            <pc:sldMk cId="3372571284" sldId="312"/>
            <ac:spMk id="7" creationId="{BA0A3E77-C227-6879-14FE-CA23D6394314}"/>
          </ac:spMkLst>
        </pc:spChg>
        <pc:picChg chg="add del mod ord">
          <ac:chgData name="Bar Weiss" userId="f1aa920c-6ab1-4ae3-bb20-d7ab45c94102" providerId="ADAL" clId="{A4DB1614-1EA2-42F5-B170-6279F0179249}" dt="2022-06-28T19:16:48.463" v="5934" actId="478"/>
          <ac:picMkLst>
            <pc:docMk/>
            <pc:sldMk cId="3372571284" sldId="312"/>
            <ac:picMk id="5" creationId="{3D2AFC23-9A16-E636-16AE-9D7B8F1A59D1}"/>
          </ac:picMkLst>
        </pc:picChg>
        <pc:picChg chg="add mod ord modCrop">
          <ac:chgData name="Bar Weiss" userId="f1aa920c-6ab1-4ae3-bb20-d7ab45c94102" providerId="ADAL" clId="{A4DB1614-1EA2-42F5-B170-6279F0179249}" dt="2022-06-28T19:17:43.456" v="5946" actId="1076"/>
          <ac:picMkLst>
            <pc:docMk/>
            <pc:sldMk cId="3372571284" sldId="312"/>
            <ac:picMk id="9" creationId="{391498B1-9C17-834A-69A5-7B2A675BB2BE}"/>
          </ac:picMkLst>
        </pc:picChg>
        <pc:picChg chg="add mod">
          <ac:chgData name="Bar Weiss" userId="f1aa920c-6ab1-4ae3-bb20-d7ab45c94102" providerId="ADAL" clId="{A4DB1614-1EA2-42F5-B170-6279F0179249}" dt="2022-06-28T19:17:36.551" v="5945" actId="1076"/>
          <ac:picMkLst>
            <pc:docMk/>
            <pc:sldMk cId="3372571284" sldId="312"/>
            <ac:picMk id="11" creationId="{CE7908D8-9F91-861E-86E3-380433D8EA73}"/>
          </ac:picMkLst>
        </pc:picChg>
      </pc:sldChg>
      <pc:sldChg chg="addSp delSp modSp new mod">
        <pc:chgData name="Bar Weiss" userId="f1aa920c-6ab1-4ae3-bb20-d7ab45c94102" providerId="ADAL" clId="{A4DB1614-1EA2-42F5-B170-6279F0179249}" dt="2022-06-29T06:52:29.342" v="6941" actId="9405"/>
        <pc:sldMkLst>
          <pc:docMk/>
          <pc:sldMk cId="2700162634" sldId="313"/>
        </pc:sldMkLst>
        <pc:spChg chg="mod">
          <ac:chgData name="Bar Weiss" userId="f1aa920c-6ab1-4ae3-bb20-d7ab45c94102" providerId="ADAL" clId="{A4DB1614-1EA2-42F5-B170-6279F0179249}" dt="2022-06-29T05:54:37.017" v="6310" actId="20577"/>
          <ac:spMkLst>
            <pc:docMk/>
            <pc:sldMk cId="2700162634" sldId="313"/>
            <ac:spMk id="2" creationId="{8D422561-A832-B274-67AF-6A298522D7EF}"/>
          </ac:spMkLst>
        </pc:spChg>
        <pc:spChg chg="mod">
          <ac:chgData name="Bar Weiss" userId="f1aa920c-6ab1-4ae3-bb20-d7ab45c94102" providerId="ADAL" clId="{A4DB1614-1EA2-42F5-B170-6279F0179249}" dt="2022-06-29T06:49:03.453" v="6920" actId="20577"/>
          <ac:spMkLst>
            <pc:docMk/>
            <pc:sldMk cId="2700162634" sldId="313"/>
            <ac:spMk id="3" creationId="{582C7515-9198-236D-CC57-B23B46DAAB09}"/>
          </ac:spMkLst>
        </pc:spChg>
        <pc:picChg chg="add del mod">
          <ac:chgData name="Bar Weiss" userId="f1aa920c-6ab1-4ae3-bb20-d7ab45c94102" providerId="ADAL" clId="{A4DB1614-1EA2-42F5-B170-6279F0179249}" dt="2022-06-29T06:50:15.208" v="6921" actId="478"/>
          <ac:picMkLst>
            <pc:docMk/>
            <pc:sldMk cId="2700162634" sldId="313"/>
            <ac:picMk id="5" creationId="{AEFCE7AE-1E56-22E5-07DD-DD7DC59D7834}"/>
          </ac:picMkLst>
        </pc:picChg>
        <pc:picChg chg="add mod">
          <ac:chgData name="Bar Weiss" userId="f1aa920c-6ab1-4ae3-bb20-d7ab45c94102" providerId="ADAL" clId="{A4DB1614-1EA2-42F5-B170-6279F0179249}" dt="2022-06-29T06:50:20.310" v="6925" actId="1076"/>
          <ac:picMkLst>
            <pc:docMk/>
            <pc:sldMk cId="2700162634" sldId="313"/>
            <ac:picMk id="11" creationId="{C3842C98-4363-3D12-3F59-C11BF9693D7D}"/>
          </ac:picMkLst>
        </pc:picChg>
        <pc:picChg chg="add del mod">
          <ac:chgData name="Bar Weiss" userId="f1aa920c-6ab1-4ae3-bb20-d7ab45c94102" providerId="ADAL" clId="{A4DB1614-1EA2-42F5-B170-6279F0179249}" dt="2022-06-29T06:52:05.610" v="6937" actId="22"/>
          <ac:picMkLst>
            <pc:docMk/>
            <pc:sldMk cId="2700162634" sldId="313"/>
            <ac:picMk id="18" creationId="{FF090752-BD7E-8623-98E4-C859E9211B2A}"/>
          </ac:picMkLst>
        </pc:picChg>
        <pc:inkChg chg="add del">
          <ac:chgData name="Bar Weiss" userId="f1aa920c-6ab1-4ae3-bb20-d7ab45c94102" providerId="ADAL" clId="{A4DB1614-1EA2-42F5-B170-6279F0179249}" dt="2022-06-29T05:59:18.302" v="6390" actId="9405"/>
          <ac:inkMkLst>
            <pc:docMk/>
            <pc:sldMk cId="2700162634" sldId="313"/>
            <ac:inkMk id="6" creationId="{A9D983E1-351D-14FF-F367-0F229CCF9DA4}"/>
          </ac:inkMkLst>
        </pc:inkChg>
        <pc:inkChg chg="add del">
          <ac:chgData name="Bar Weiss" userId="f1aa920c-6ab1-4ae3-bb20-d7ab45c94102" providerId="ADAL" clId="{A4DB1614-1EA2-42F5-B170-6279F0179249}" dt="2022-06-29T05:59:23.741" v="6392" actId="9405"/>
          <ac:inkMkLst>
            <pc:docMk/>
            <pc:sldMk cId="2700162634" sldId="313"/>
            <ac:inkMk id="7" creationId="{0FAB707D-891A-62D6-CEF5-14CAD3CEC143}"/>
          </ac:inkMkLst>
        </pc:inkChg>
        <pc:inkChg chg="add del">
          <ac:chgData name="Bar Weiss" userId="f1aa920c-6ab1-4ae3-bb20-d7ab45c94102" providerId="ADAL" clId="{A4DB1614-1EA2-42F5-B170-6279F0179249}" dt="2022-06-29T06:50:15.208" v="6921" actId="478"/>
          <ac:inkMkLst>
            <pc:docMk/>
            <pc:sldMk cId="2700162634" sldId="313"/>
            <ac:inkMk id="8" creationId="{536C1919-B2A3-6E17-4C57-ECC147296B14}"/>
          </ac:inkMkLst>
        </pc:inkChg>
        <pc:inkChg chg="add del">
          <ac:chgData name="Bar Weiss" userId="f1aa920c-6ab1-4ae3-bb20-d7ab45c94102" providerId="ADAL" clId="{A4DB1614-1EA2-42F5-B170-6279F0179249}" dt="2022-06-29T06:50:15.208" v="6921" actId="478"/>
          <ac:inkMkLst>
            <pc:docMk/>
            <pc:sldMk cId="2700162634" sldId="313"/>
            <ac:inkMk id="9" creationId="{784CDAC5-5195-DEA6-7EC9-55688ECB0C05}"/>
          </ac:inkMkLst>
        </pc:inkChg>
        <pc:inkChg chg="add">
          <ac:chgData name="Bar Weiss" userId="f1aa920c-6ab1-4ae3-bb20-d7ab45c94102" providerId="ADAL" clId="{A4DB1614-1EA2-42F5-B170-6279F0179249}" dt="2022-06-29T06:50:36.537" v="6926" actId="9405"/>
          <ac:inkMkLst>
            <pc:docMk/>
            <pc:sldMk cId="2700162634" sldId="313"/>
            <ac:inkMk id="12" creationId="{5F6347BF-A367-02CD-8B03-32E531F0460F}"/>
          </ac:inkMkLst>
        </pc:inkChg>
        <pc:inkChg chg="add">
          <ac:chgData name="Bar Weiss" userId="f1aa920c-6ab1-4ae3-bb20-d7ab45c94102" providerId="ADAL" clId="{A4DB1614-1EA2-42F5-B170-6279F0179249}" dt="2022-06-29T06:50:39.649" v="6927" actId="9405"/>
          <ac:inkMkLst>
            <pc:docMk/>
            <pc:sldMk cId="2700162634" sldId="313"/>
            <ac:inkMk id="13" creationId="{B0BDAD20-E576-D3A0-180E-223054252C38}"/>
          </ac:inkMkLst>
        </pc:inkChg>
        <pc:inkChg chg="add del">
          <ac:chgData name="Bar Weiss" userId="f1aa920c-6ab1-4ae3-bb20-d7ab45c94102" providerId="ADAL" clId="{A4DB1614-1EA2-42F5-B170-6279F0179249}" dt="2022-06-29T06:51:19.943" v="6929" actId="9405"/>
          <ac:inkMkLst>
            <pc:docMk/>
            <pc:sldMk cId="2700162634" sldId="313"/>
            <ac:inkMk id="14" creationId="{2F756EE3-F27B-5974-FC05-79AE09349577}"/>
          </ac:inkMkLst>
        </pc:inkChg>
        <pc:inkChg chg="add del">
          <ac:chgData name="Bar Weiss" userId="f1aa920c-6ab1-4ae3-bb20-d7ab45c94102" providerId="ADAL" clId="{A4DB1614-1EA2-42F5-B170-6279F0179249}" dt="2022-06-29T06:52:09.500" v="6939" actId="9405"/>
          <ac:inkMkLst>
            <pc:docMk/>
            <pc:sldMk cId="2700162634" sldId="313"/>
            <ac:inkMk id="15" creationId="{5A1FE799-2692-A11C-8071-C66A321C2943}"/>
          </ac:inkMkLst>
        </pc:inkChg>
        <pc:inkChg chg="add del">
          <ac:chgData name="Bar Weiss" userId="f1aa920c-6ab1-4ae3-bb20-d7ab45c94102" providerId="ADAL" clId="{A4DB1614-1EA2-42F5-B170-6279F0179249}" dt="2022-06-29T06:52:06.540" v="6938" actId="9405"/>
          <ac:inkMkLst>
            <pc:docMk/>
            <pc:sldMk cId="2700162634" sldId="313"/>
            <ac:inkMk id="16" creationId="{13665E46-E37E-570F-4094-777784628D05}"/>
          </ac:inkMkLst>
        </pc:inkChg>
        <pc:inkChg chg="add">
          <ac:chgData name="Bar Weiss" userId="f1aa920c-6ab1-4ae3-bb20-d7ab45c94102" providerId="ADAL" clId="{A4DB1614-1EA2-42F5-B170-6279F0179249}" dt="2022-06-29T06:52:25.728" v="6940" actId="9405"/>
          <ac:inkMkLst>
            <pc:docMk/>
            <pc:sldMk cId="2700162634" sldId="313"/>
            <ac:inkMk id="19" creationId="{02A97AFC-CCA4-F1AF-6AAE-BCDB135445AC}"/>
          </ac:inkMkLst>
        </pc:inkChg>
        <pc:inkChg chg="add">
          <ac:chgData name="Bar Weiss" userId="f1aa920c-6ab1-4ae3-bb20-d7ab45c94102" providerId="ADAL" clId="{A4DB1614-1EA2-42F5-B170-6279F0179249}" dt="2022-06-29T06:52:29.342" v="6941" actId="9405"/>
          <ac:inkMkLst>
            <pc:docMk/>
            <pc:sldMk cId="2700162634" sldId="313"/>
            <ac:inkMk id="20" creationId="{865C9E9A-8006-34CD-6030-098FC2DB2BCE}"/>
          </ac:inkMkLst>
        </pc:inkChg>
      </pc:sldChg>
      <pc:sldChg chg="addSp delSp modSp new mod modTransition">
        <pc:chgData name="Bar Weiss" userId="f1aa920c-6ab1-4ae3-bb20-d7ab45c94102" providerId="ADAL" clId="{A4DB1614-1EA2-42F5-B170-6279F0179249}" dt="2022-06-29T09:59:59.496" v="7320"/>
        <pc:sldMkLst>
          <pc:docMk/>
          <pc:sldMk cId="2250393349" sldId="314"/>
        </pc:sldMkLst>
        <pc:spChg chg="mod">
          <ac:chgData name="Bar Weiss" userId="f1aa920c-6ab1-4ae3-bb20-d7ab45c94102" providerId="ADAL" clId="{A4DB1614-1EA2-42F5-B170-6279F0179249}" dt="2022-06-29T06:12:30.730" v="6449" actId="20577"/>
          <ac:spMkLst>
            <pc:docMk/>
            <pc:sldMk cId="2250393349" sldId="314"/>
            <ac:spMk id="2" creationId="{9574421D-6038-8138-187E-63A32E781CC6}"/>
          </ac:spMkLst>
        </pc:spChg>
        <pc:spChg chg="add del mod">
          <ac:chgData name="Bar Weiss" userId="f1aa920c-6ab1-4ae3-bb20-d7ab45c94102" providerId="ADAL" clId="{A4DB1614-1EA2-42F5-B170-6279F0179249}" dt="2022-06-29T06:14:24.610" v="6676" actId="20577"/>
          <ac:spMkLst>
            <pc:docMk/>
            <pc:sldMk cId="2250393349" sldId="314"/>
            <ac:spMk id="3" creationId="{0A163298-8B5E-FEB3-58A3-32488AB40592}"/>
          </ac:spMkLst>
        </pc:spChg>
        <pc:picChg chg="add del mod ord">
          <ac:chgData name="Bar Weiss" userId="f1aa920c-6ab1-4ae3-bb20-d7ab45c94102" providerId="ADAL" clId="{A4DB1614-1EA2-42F5-B170-6279F0179249}" dt="2022-06-29T06:12:36.774" v="6453" actId="22"/>
          <ac:picMkLst>
            <pc:docMk/>
            <pc:sldMk cId="2250393349" sldId="314"/>
            <ac:picMk id="5" creationId="{A687C02A-1C3B-1DCB-B79E-D4A5FD6ED81A}"/>
          </ac:picMkLst>
        </pc:picChg>
        <pc:picChg chg="add mod">
          <ac:chgData name="Bar Weiss" userId="f1aa920c-6ab1-4ae3-bb20-d7ab45c94102" providerId="ADAL" clId="{A4DB1614-1EA2-42F5-B170-6279F0179249}" dt="2022-06-29T06:14:27.677" v="6677" actId="1076"/>
          <ac:picMkLst>
            <pc:docMk/>
            <pc:sldMk cId="2250393349" sldId="314"/>
            <ac:picMk id="7" creationId="{0CC9EE86-5BEC-3819-570B-0E32FADBA83F}"/>
          </ac:picMkLst>
        </pc:picChg>
      </pc:sldChg>
      <pc:sldChg chg="addSp delSp modSp new mod">
        <pc:chgData name="Bar Weiss" userId="f1aa920c-6ab1-4ae3-bb20-d7ab45c94102" providerId="ADAL" clId="{A4DB1614-1EA2-42F5-B170-6279F0179249}" dt="2022-06-29T06:31:11.576" v="6713" actId="1076"/>
        <pc:sldMkLst>
          <pc:docMk/>
          <pc:sldMk cId="82383652" sldId="315"/>
        </pc:sldMkLst>
        <pc:spChg chg="mod">
          <ac:chgData name="Bar Weiss" userId="f1aa920c-6ab1-4ae3-bb20-d7ab45c94102" providerId="ADAL" clId="{A4DB1614-1EA2-42F5-B170-6279F0179249}" dt="2022-06-29T06:31:06.340" v="6711" actId="20577"/>
          <ac:spMkLst>
            <pc:docMk/>
            <pc:sldMk cId="82383652" sldId="315"/>
            <ac:spMk id="2" creationId="{A0B3FDA8-D1D8-CF04-52F5-DA2E147C0A93}"/>
          </ac:spMkLst>
        </pc:spChg>
        <pc:spChg chg="del">
          <ac:chgData name="Bar Weiss" userId="f1aa920c-6ab1-4ae3-bb20-d7ab45c94102" providerId="ADAL" clId="{A4DB1614-1EA2-42F5-B170-6279F0179249}" dt="2022-06-29T06:30:55.735" v="6679" actId="22"/>
          <ac:spMkLst>
            <pc:docMk/>
            <pc:sldMk cId="82383652" sldId="315"/>
            <ac:spMk id="3" creationId="{4E3548E6-9724-2517-71AE-F26BDD284F58}"/>
          </ac:spMkLst>
        </pc:spChg>
        <pc:picChg chg="add mod ord">
          <ac:chgData name="Bar Weiss" userId="f1aa920c-6ab1-4ae3-bb20-d7ab45c94102" providerId="ADAL" clId="{A4DB1614-1EA2-42F5-B170-6279F0179249}" dt="2022-06-29T06:31:11.576" v="6713" actId="1076"/>
          <ac:picMkLst>
            <pc:docMk/>
            <pc:sldMk cId="82383652" sldId="315"/>
            <ac:picMk id="5" creationId="{2852512D-2646-BD46-98C2-5F5B3201D775}"/>
          </ac:picMkLst>
        </pc:picChg>
      </pc:sldChg>
      <pc:sldChg chg="addSp delSp modSp new mod">
        <pc:chgData name="Bar Weiss" userId="f1aa920c-6ab1-4ae3-bb20-d7ab45c94102" providerId="ADAL" clId="{A4DB1614-1EA2-42F5-B170-6279F0179249}" dt="2022-06-29T07:01:33.433" v="7008" actId="14100"/>
        <pc:sldMkLst>
          <pc:docMk/>
          <pc:sldMk cId="387950542" sldId="316"/>
        </pc:sldMkLst>
        <pc:spChg chg="mod">
          <ac:chgData name="Bar Weiss" userId="f1aa920c-6ab1-4ae3-bb20-d7ab45c94102" providerId="ADAL" clId="{A4DB1614-1EA2-42F5-B170-6279F0179249}" dt="2022-06-29T07:01:23.936" v="7003" actId="20577"/>
          <ac:spMkLst>
            <pc:docMk/>
            <pc:sldMk cId="387950542" sldId="316"/>
            <ac:spMk id="2" creationId="{3E0AF322-A137-E577-61BE-921AA0F0AA07}"/>
          </ac:spMkLst>
        </pc:spChg>
        <pc:spChg chg="del">
          <ac:chgData name="Bar Weiss" userId="f1aa920c-6ab1-4ae3-bb20-d7ab45c94102" providerId="ADAL" clId="{A4DB1614-1EA2-42F5-B170-6279F0179249}" dt="2022-06-29T07:01:25.484" v="7004" actId="22"/>
          <ac:spMkLst>
            <pc:docMk/>
            <pc:sldMk cId="387950542" sldId="316"/>
            <ac:spMk id="3" creationId="{73DAD23D-2A74-BE4F-6E36-95935399D117}"/>
          </ac:spMkLst>
        </pc:spChg>
        <pc:picChg chg="add mod ord">
          <ac:chgData name="Bar Weiss" userId="f1aa920c-6ab1-4ae3-bb20-d7ab45c94102" providerId="ADAL" clId="{A4DB1614-1EA2-42F5-B170-6279F0179249}" dt="2022-06-29T07:01:33.433" v="7008" actId="14100"/>
          <ac:picMkLst>
            <pc:docMk/>
            <pc:sldMk cId="387950542" sldId="316"/>
            <ac:picMk id="5" creationId="{8E485FAF-3F93-2800-209F-E5049EF62BDD}"/>
          </ac:picMkLst>
        </pc:picChg>
      </pc:sldChg>
      <pc:sldChg chg="addSp delSp modSp new mod modTransition">
        <pc:chgData name="Bar Weiss" userId="f1aa920c-6ab1-4ae3-bb20-d7ab45c94102" providerId="ADAL" clId="{A4DB1614-1EA2-42F5-B170-6279F0179249}" dt="2022-06-29T09:59:59.496" v="7320"/>
        <pc:sldMkLst>
          <pc:docMk/>
          <pc:sldMk cId="4223879118" sldId="317"/>
        </pc:sldMkLst>
        <pc:spChg chg="mod">
          <ac:chgData name="Bar Weiss" userId="f1aa920c-6ab1-4ae3-bb20-d7ab45c94102" providerId="ADAL" clId="{A4DB1614-1EA2-42F5-B170-6279F0179249}" dt="2022-06-29T09:57:42.086" v="7316" actId="20577"/>
          <ac:spMkLst>
            <pc:docMk/>
            <pc:sldMk cId="4223879118" sldId="317"/>
            <ac:spMk id="2" creationId="{E39AC50D-FCB4-848B-104D-AAB4210CD3C5}"/>
          </ac:spMkLst>
        </pc:spChg>
        <pc:spChg chg="del">
          <ac:chgData name="Bar Weiss" userId="f1aa920c-6ab1-4ae3-bb20-d7ab45c94102" providerId="ADAL" clId="{A4DB1614-1EA2-42F5-B170-6279F0179249}" dt="2022-06-29T09:57:44.119" v="7317"/>
          <ac:spMkLst>
            <pc:docMk/>
            <pc:sldMk cId="4223879118" sldId="317"/>
            <ac:spMk id="3" creationId="{F70DAECC-D2A8-CB85-0D01-D9252596EE04}"/>
          </ac:spMkLst>
        </pc:spChg>
        <pc:picChg chg="add mod">
          <ac:chgData name="Bar Weiss" userId="f1aa920c-6ab1-4ae3-bb20-d7ab45c94102" providerId="ADAL" clId="{A4DB1614-1EA2-42F5-B170-6279F0179249}" dt="2022-06-29T09:57:47.799" v="7319" actId="1076"/>
          <ac:picMkLst>
            <pc:docMk/>
            <pc:sldMk cId="4223879118" sldId="317"/>
            <ac:picMk id="4" creationId="{D1C44A87-8D61-042B-6B8C-9154B68221A1}"/>
          </ac:picMkLst>
        </pc:picChg>
      </pc:sldChg>
    </pc:docChg>
  </pc:docChgLst>
  <pc:docChgLst>
    <pc:chgData name="Bar Weiss" userId="f1aa920c-6ab1-4ae3-bb20-d7ab45c94102" providerId="ADAL" clId="{336BFF9B-9C91-4AE2-93C0-62C8AADFD645}"/>
    <pc:docChg chg="addSld modSld sldOrd">
      <pc:chgData name="Bar Weiss" userId="f1aa920c-6ab1-4ae3-bb20-d7ab45c94102" providerId="ADAL" clId="{336BFF9B-9C91-4AE2-93C0-62C8AADFD645}" dt="2022-05-21T12:43:54.131" v="95"/>
      <pc:docMkLst>
        <pc:docMk/>
      </pc:docMkLst>
      <pc:sldChg chg="modTransition">
        <pc:chgData name="Bar Weiss" userId="f1aa920c-6ab1-4ae3-bb20-d7ab45c94102" providerId="ADAL" clId="{336BFF9B-9C91-4AE2-93C0-62C8AADFD645}" dt="2022-05-21T12:09:44.631" v="94"/>
        <pc:sldMkLst>
          <pc:docMk/>
          <pc:sldMk cId="574949946" sldId="256"/>
        </pc:sldMkLst>
      </pc:sldChg>
      <pc:sldChg chg="modTransition">
        <pc:chgData name="Bar Weiss" userId="f1aa920c-6ab1-4ae3-bb20-d7ab45c94102" providerId="ADAL" clId="{336BFF9B-9C91-4AE2-93C0-62C8AADFD645}" dt="2022-05-21T12:09:44.631" v="94"/>
        <pc:sldMkLst>
          <pc:docMk/>
          <pc:sldMk cId="3160854096" sldId="257"/>
        </pc:sldMkLst>
      </pc:sldChg>
      <pc:sldChg chg="ord modTransition">
        <pc:chgData name="Bar Weiss" userId="f1aa920c-6ab1-4ae3-bb20-d7ab45c94102" providerId="ADAL" clId="{336BFF9B-9C91-4AE2-93C0-62C8AADFD645}" dt="2022-05-21T12:43:54.131" v="95"/>
        <pc:sldMkLst>
          <pc:docMk/>
          <pc:sldMk cId="3205763020" sldId="258"/>
        </pc:sldMkLst>
      </pc:sldChg>
      <pc:sldChg chg="modTransition">
        <pc:chgData name="Bar Weiss" userId="f1aa920c-6ab1-4ae3-bb20-d7ab45c94102" providerId="ADAL" clId="{336BFF9B-9C91-4AE2-93C0-62C8AADFD645}" dt="2022-05-21T12:09:44.631" v="94"/>
        <pc:sldMkLst>
          <pc:docMk/>
          <pc:sldMk cId="3835662561" sldId="259"/>
        </pc:sldMkLst>
      </pc:sldChg>
      <pc:sldChg chg="modSp modTransition">
        <pc:chgData name="Bar Weiss" userId="f1aa920c-6ab1-4ae3-bb20-d7ab45c94102" providerId="ADAL" clId="{336BFF9B-9C91-4AE2-93C0-62C8AADFD645}" dt="2022-05-21T12:09:44.631" v="94"/>
        <pc:sldMkLst>
          <pc:docMk/>
          <pc:sldMk cId="1272596839" sldId="260"/>
        </pc:sldMkLst>
        <pc:spChg chg="mod">
          <ac:chgData name="Bar Weiss" userId="f1aa920c-6ab1-4ae3-bb20-d7ab45c94102" providerId="ADAL" clId="{336BFF9B-9C91-4AE2-93C0-62C8AADFD645}" dt="2022-05-21T11:48:57.904" v="79" actId="20577"/>
          <ac:spMkLst>
            <pc:docMk/>
            <pc:sldMk cId="1272596839" sldId="260"/>
            <ac:spMk id="3" creationId="{5AFBD28D-0BAE-69E1-6EA7-6313ECE32475}"/>
          </ac:spMkLst>
        </pc:spChg>
      </pc:sldChg>
      <pc:sldChg chg="modTransition">
        <pc:chgData name="Bar Weiss" userId="f1aa920c-6ab1-4ae3-bb20-d7ab45c94102" providerId="ADAL" clId="{336BFF9B-9C91-4AE2-93C0-62C8AADFD645}" dt="2022-05-21T12:09:44.631" v="94"/>
        <pc:sldMkLst>
          <pc:docMk/>
          <pc:sldMk cId="1793302051" sldId="261"/>
        </pc:sldMkLst>
      </pc:sldChg>
      <pc:sldChg chg="modTransition">
        <pc:chgData name="Bar Weiss" userId="f1aa920c-6ab1-4ae3-bb20-d7ab45c94102" providerId="ADAL" clId="{336BFF9B-9C91-4AE2-93C0-62C8AADFD645}" dt="2022-05-21T12:09:44.631" v="94"/>
        <pc:sldMkLst>
          <pc:docMk/>
          <pc:sldMk cId="4279710575" sldId="262"/>
        </pc:sldMkLst>
      </pc:sldChg>
      <pc:sldChg chg="ord modTransition">
        <pc:chgData name="Bar Weiss" userId="f1aa920c-6ab1-4ae3-bb20-d7ab45c94102" providerId="ADAL" clId="{336BFF9B-9C91-4AE2-93C0-62C8AADFD645}" dt="2022-05-21T12:09:44.631" v="94"/>
        <pc:sldMkLst>
          <pc:docMk/>
          <pc:sldMk cId="294443518" sldId="263"/>
        </pc:sldMkLst>
      </pc:sldChg>
      <pc:sldChg chg="modTransition">
        <pc:chgData name="Bar Weiss" userId="f1aa920c-6ab1-4ae3-bb20-d7ab45c94102" providerId="ADAL" clId="{336BFF9B-9C91-4AE2-93C0-62C8AADFD645}" dt="2022-05-21T12:09:44.631" v="94"/>
        <pc:sldMkLst>
          <pc:docMk/>
          <pc:sldMk cId="1738141009" sldId="264"/>
        </pc:sldMkLst>
      </pc:sldChg>
      <pc:sldChg chg="ord modTransition">
        <pc:chgData name="Bar Weiss" userId="f1aa920c-6ab1-4ae3-bb20-d7ab45c94102" providerId="ADAL" clId="{336BFF9B-9C91-4AE2-93C0-62C8AADFD645}" dt="2022-05-21T12:09:44.631" v="94"/>
        <pc:sldMkLst>
          <pc:docMk/>
          <pc:sldMk cId="3350380591" sldId="265"/>
        </pc:sldMkLst>
      </pc:sldChg>
      <pc:sldChg chg="addSp modSp modTransition">
        <pc:chgData name="Bar Weiss" userId="f1aa920c-6ab1-4ae3-bb20-d7ab45c94102" providerId="ADAL" clId="{336BFF9B-9C91-4AE2-93C0-62C8AADFD645}" dt="2022-05-21T12:09:44.631" v="94"/>
        <pc:sldMkLst>
          <pc:docMk/>
          <pc:sldMk cId="2873505143" sldId="266"/>
        </pc:sldMkLst>
        <pc:spChg chg="add mod">
          <ac:chgData name="Bar Weiss" userId="f1aa920c-6ab1-4ae3-bb20-d7ab45c94102" providerId="ADAL" clId="{336BFF9B-9C91-4AE2-93C0-62C8AADFD645}" dt="2022-05-21T08:22:45.650" v="0"/>
          <ac:spMkLst>
            <pc:docMk/>
            <pc:sldMk cId="2873505143" sldId="266"/>
            <ac:spMk id="6" creationId="{CD678159-5426-49BF-ABAC-0C97C6A88E5B}"/>
          </ac:spMkLst>
        </pc:spChg>
      </pc:sldChg>
      <pc:sldChg chg="modTransition">
        <pc:chgData name="Bar Weiss" userId="f1aa920c-6ab1-4ae3-bb20-d7ab45c94102" providerId="ADAL" clId="{336BFF9B-9C91-4AE2-93C0-62C8AADFD645}" dt="2022-05-21T12:09:44.631" v="94"/>
        <pc:sldMkLst>
          <pc:docMk/>
          <pc:sldMk cId="2221218533" sldId="267"/>
        </pc:sldMkLst>
      </pc:sldChg>
      <pc:sldChg chg="modSp modTransition">
        <pc:chgData name="Bar Weiss" userId="f1aa920c-6ab1-4ae3-bb20-d7ab45c94102" providerId="ADAL" clId="{336BFF9B-9C91-4AE2-93C0-62C8AADFD645}" dt="2022-05-21T12:09:44.631" v="94"/>
        <pc:sldMkLst>
          <pc:docMk/>
          <pc:sldMk cId="1049662939" sldId="268"/>
        </pc:sldMkLst>
        <pc:graphicFrameChg chg="mod">
          <ac:chgData name="Bar Weiss" userId="f1aa920c-6ab1-4ae3-bb20-d7ab45c94102" providerId="ADAL" clId="{336BFF9B-9C91-4AE2-93C0-62C8AADFD645}" dt="2022-05-21T09:13:06.951" v="4"/>
          <ac:graphicFrameMkLst>
            <pc:docMk/>
            <pc:sldMk cId="1049662939" sldId="268"/>
            <ac:graphicFrameMk id="4" creationId="{C13318F1-C22F-468B-8BA5-87B22A3BE9D9}"/>
          </ac:graphicFrameMkLst>
        </pc:graphicFrameChg>
      </pc:sldChg>
      <pc:sldChg chg="add modTransition">
        <pc:chgData name="Bar Weiss" userId="f1aa920c-6ab1-4ae3-bb20-d7ab45c94102" providerId="ADAL" clId="{336BFF9B-9C91-4AE2-93C0-62C8AADFD645}" dt="2022-05-21T12:09:44.631" v="94"/>
        <pc:sldMkLst>
          <pc:docMk/>
          <pc:sldMk cId="918605768" sldId="269"/>
        </pc:sldMkLst>
      </pc:sldChg>
      <pc:sldChg chg="ord modTransition">
        <pc:chgData name="Bar Weiss" userId="f1aa920c-6ab1-4ae3-bb20-d7ab45c94102" providerId="ADAL" clId="{336BFF9B-9C91-4AE2-93C0-62C8AADFD645}" dt="2022-05-21T12:09:44.631" v="94"/>
        <pc:sldMkLst>
          <pc:docMk/>
          <pc:sldMk cId="2218267471" sldId="270"/>
        </pc:sldMkLst>
      </pc:sldChg>
      <pc:sldChg chg="modSp ord modTransition">
        <pc:chgData name="Bar Weiss" userId="f1aa920c-6ab1-4ae3-bb20-d7ab45c94102" providerId="ADAL" clId="{336BFF9B-9C91-4AE2-93C0-62C8AADFD645}" dt="2022-05-21T12:09:44.631" v="94"/>
        <pc:sldMkLst>
          <pc:docMk/>
          <pc:sldMk cId="3776000955" sldId="271"/>
        </pc:sldMkLst>
        <pc:spChg chg="mod">
          <ac:chgData name="Bar Weiss" userId="f1aa920c-6ab1-4ae3-bb20-d7ab45c94102" providerId="ADAL" clId="{336BFF9B-9C91-4AE2-93C0-62C8AADFD645}" dt="2022-05-21T10:14:39.780" v="46" actId="20577"/>
          <ac:spMkLst>
            <pc:docMk/>
            <pc:sldMk cId="3776000955" sldId="271"/>
            <ac:spMk id="2" creationId="{3A9B5D23-4BE0-4212-9061-ECDE8C8524F1}"/>
          </ac:spMkLst>
        </pc:spChg>
      </pc:sldChg>
      <pc:sldChg chg="modSp add modTransition">
        <pc:chgData name="Bar Weiss" userId="f1aa920c-6ab1-4ae3-bb20-d7ab45c94102" providerId="ADAL" clId="{336BFF9B-9C91-4AE2-93C0-62C8AADFD645}" dt="2022-05-21T12:09:44.631" v="94"/>
        <pc:sldMkLst>
          <pc:docMk/>
          <pc:sldMk cId="1218129072" sldId="272"/>
        </pc:sldMkLst>
        <pc:spChg chg="mod">
          <ac:chgData name="Bar Weiss" userId="f1aa920c-6ab1-4ae3-bb20-d7ab45c94102" providerId="ADAL" clId="{336BFF9B-9C91-4AE2-93C0-62C8AADFD645}" dt="2022-05-21T10:11:07.780" v="44" actId="20577"/>
          <ac:spMkLst>
            <pc:docMk/>
            <pc:sldMk cId="1218129072" sldId="272"/>
            <ac:spMk id="2" creationId="{47859328-991B-4530-BB86-34033D688672}"/>
          </ac:spMkLst>
        </pc:spChg>
      </pc:sldChg>
      <pc:sldChg chg="ord modTransition">
        <pc:chgData name="Bar Weiss" userId="f1aa920c-6ab1-4ae3-bb20-d7ab45c94102" providerId="ADAL" clId="{336BFF9B-9C91-4AE2-93C0-62C8AADFD645}" dt="2022-05-21T12:09:44.631" v="94"/>
        <pc:sldMkLst>
          <pc:docMk/>
          <pc:sldMk cId="1424199070" sldId="273"/>
        </pc:sldMkLst>
      </pc:sldChg>
      <pc:sldChg chg="modTransition">
        <pc:chgData name="Bar Weiss" userId="f1aa920c-6ab1-4ae3-bb20-d7ab45c94102" providerId="ADAL" clId="{336BFF9B-9C91-4AE2-93C0-62C8AADFD645}" dt="2022-05-21T12:09:44.631" v="94"/>
        <pc:sldMkLst>
          <pc:docMk/>
          <pc:sldMk cId="3469552104" sldId="274"/>
        </pc:sldMkLst>
      </pc:sldChg>
    </pc:docChg>
  </pc:docChgLst>
  <pc:docChgLst>
    <pc:chgData name="Bar Weiss" userId="f1aa920c-6ab1-4ae3-bb20-d7ab45c94102" providerId="ADAL" clId="{8CA9D61D-9126-4572-92CB-A409064E7EDF}"/>
    <pc:docChg chg="undo custSel addSld modSld sldOrd addMainMaster delMainMaster">
      <pc:chgData name="Bar Weiss" userId="f1aa920c-6ab1-4ae3-bb20-d7ab45c94102" providerId="ADAL" clId="{8CA9D61D-9126-4572-92CB-A409064E7EDF}" dt="2022-05-22T07:37:21.068" v="3523" actId="26606"/>
      <pc:docMkLst>
        <pc:docMk/>
      </pc:docMkLst>
      <pc:sldChg chg="addSp delSp modSp new mod ord setBg modClrScheme chgLayout">
        <pc:chgData name="Bar Weiss" userId="f1aa920c-6ab1-4ae3-bb20-d7ab45c94102" providerId="ADAL" clId="{8CA9D61D-9126-4572-92CB-A409064E7EDF}" dt="2022-05-14T14:49:22.291" v="2956"/>
        <pc:sldMkLst>
          <pc:docMk/>
          <pc:sldMk cId="574949946" sldId="256"/>
        </pc:sldMkLst>
        <pc:spChg chg="del mod ord">
          <ac:chgData name="Bar Weiss" userId="f1aa920c-6ab1-4ae3-bb20-d7ab45c94102" providerId="ADAL" clId="{8CA9D61D-9126-4572-92CB-A409064E7EDF}" dt="2022-05-12T11:19:45.676" v="1" actId="700"/>
          <ac:spMkLst>
            <pc:docMk/>
            <pc:sldMk cId="574949946" sldId="256"/>
            <ac:spMk id="2" creationId="{C0C40B6E-142E-C374-8EA3-118BB1CB165F}"/>
          </ac:spMkLst>
        </pc:spChg>
        <pc:spChg chg="del mod ord">
          <ac:chgData name="Bar Weiss" userId="f1aa920c-6ab1-4ae3-bb20-d7ab45c94102" providerId="ADAL" clId="{8CA9D61D-9126-4572-92CB-A409064E7EDF}" dt="2022-05-12T11:19:45.676" v="1" actId="700"/>
          <ac:spMkLst>
            <pc:docMk/>
            <pc:sldMk cId="574949946" sldId="256"/>
            <ac:spMk id="3" creationId="{212EDA2C-6915-48AE-DEC3-16B546A5D12A}"/>
          </ac:spMkLst>
        </pc:spChg>
        <pc:spChg chg="add del mod ord">
          <ac:chgData name="Bar Weiss" userId="f1aa920c-6ab1-4ae3-bb20-d7ab45c94102" providerId="ADAL" clId="{8CA9D61D-9126-4572-92CB-A409064E7EDF}" dt="2022-05-12T11:19:51.072" v="2" actId="700"/>
          <ac:spMkLst>
            <pc:docMk/>
            <pc:sldMk cId="574949946" sldId="256"/>
            <ac:spMk id="4" creationId="{D7E3D867-9002-AFBE-D75E-BB2B9CFFB329}"/>
          </ac:spMkLst>
        </pc:spChg>
        <pc:spChg chg="add del mod ord">
          <ac:chgData name="Bar Weiss" userId="f1aa920c-6ab1-4ae3-bb20-d7ab45c94102" providerId="ADAL" clId="{8CA9D61D-9126-4572-92CB-A409064E7EDF}" dt="2022-05-12T11:19:51.072" v="2" actId="700"/>
          <ac:spMkLst>
            <pc:docMk/>
            <pc:sldMk cId="574949946" sldId="256"/>
            <ac:spMk id="5" creationId="{13C00A1B-314D-1768-D7A3-1E3C81AEF5DC}"/>
          </ac:spMkLst>
        </pc:spChg>
        <pc:spChg chg="add mod ord">
          <ac:chgData name="Bar Weiss" userId="f1aa920c-6ab1-4ae3-bb20-d7ab45c94102" providerId="ADAL" clId="{8CA9D61D-9126-4572-92CB-A409064E7EDF}" dt="2022-05-12T12:01:37.967" v="772" actId="26606"/>
          <ac:spMkLst>
            <pc:docMk/>
            <pc:sldMk cId="574949946" sldId="256"/>
            <ac:spMk id="6" creationId="{858E033C-9405-F8B3-2D2E-CB134E0A7F65}"/>
          </ac:spMkLst>
        </pc:spChg>
        <pc:spChg chg="add mod ord">
          <ac:chgData name="Bar Weiss" userId="f1aa920c-6ab1-4ae3-bb20-d7ab45c94102" providerId="ADAL" clId="{8CA9D61D-9126-4572-92CB-A409064E7EDF}" dt="2022-05-12T12:01:37.967" v="772" actId="26606"/>
          <ac:spMkLst>
            <pc:docMk/>
            <pc:sldMk cId="574949946" sldId="256"/>
            <ac:spMk id="7" creationId="{2C548A23-8D89-1A13-51BD-93FB26897510}"/>
          </ac:spMkLst>
        </pc:spChg>
        <pc:spChg chg="add del">
          <ac:chgData name="Bar Weiss" userId="f1aa920c-6ab1-4ae3-bb20-d7ab45c94102" providerId="ADAL" clId="{8CA9D61D-9126-4572-92CB-A409064E7EDF}" dt="2022-05-12T11:37:56.310" v="92" actId="26606"/>
          <ac:spMkLst>
            <pc:docMk/>
            <pc:sldMk cId="574949946" sldId="256"/>
            <ac:spMk id="14" creationId="{13B6DAC6-0186-4D62-AD69-90B9C0411EA3}"/>
          </ac:spMkLst>
        </pc:spChg>
        <pc:spChg chg="add del">
          <ac:chgData name="Bar Weiss" userId="f1aa920c-6ab1-4ae3-bb20-d7ab45c94102" providerId="ADAL" clId="{8CA9D61D-9126-4572-92CB-A409064E7EDF}" dt="2022-05-12T11:37:56.310" v="92" actId="26606"/>
          <ac:spMkLst>
            <pc:docMk/>
            <pc:sldMk cId="574949946" sldId="256"/>
            <ac:spMk id="16" creationId="{8BD06E9B-D0BF-47A6-AE6D-EAD493128043}"/>
          </ac:spMkLst>
        </pc:spChg>
        <pc:spChg chg="add del">
          <ac:chgData name="Bar Weiss" userId="f1aa920c-6ab1-4ae3-bb20-d7ab45c94102" providerId="ADAL" clId="{8CA9D61D-9126-4572-92CB-A409064E7EDF}" dt="2022-05-12T11:37:56.310" v="92" actId="26606"/>
          <ac:spMkLst>
            <pc:docMk/>
            <pc:sldMk cId="574949946" sldId="256"/>
            <ac:spMk id="51" creationId="{429C64BC-8915-422E-9361-EE04C48FFD40}"/>
          </ac:spMkLst>
        </pc:spChg>
        <pc:spChg chg="add del">
          <ac:chgData name="Bar Weiss" userId="f1aa920c-6ab1-4ae3-bb20-d7ab45c94102" providerId="ADAL" clId="{8CA9D61D-9126-4572-92CB-A409064E7EDF}" dt="2022-05-12T12:01:37.967" v="772" actId="26606"/>
          <ac:spMkLst>
            <pc:docMk/>
            <pc:sldMk cId="574949946" sldId="256"/>
            <ac:spMk id="53" creationId="{337940BB-FBC4-492E-BD92-3B7B914D0EAE}"/>
          </ac:spMkLst>
        </pc:spChg>
        <pc:spChg chg="add del">
          <ac:chgData name="Bar Weiss" userId="f1aa920c-6ab1-4ae3-bb20-d7ab45c94102" providerId="ADAL" clId="{8CA9D61D-9126-4572-92CB-A409064E7EDF}" dt="2022-05-12T12:01:37.967" v="772" actId="26606"/>
          <ac:spMkLst>
            <pc:docMk/>
            <pc:sldMk cId="574949946" sldId="256"/>
            <ac:spMk id="54" creationId="{3FCFB1DE-0B7E-48CC-BA90-B2AB0889F9D6}"/>
          </ac:spMkLst>
        </pc:spChg>
        <pc:spChg chg="add del">
          <ac:chgData name="Bar Weiss" userId="f1aa920c-6ab1-4ae3-bb20-d7ab45c94102" providerId="ADAL" clId="{8CA9D61D-9126-4572-92CB-A409064E7EDF}" dt="2022-05-12T11:37:40.210" v="91" actId="26606"/>
          <ac:spMkLst>
            <pc:docMk/>
            <pc:sldMk cId="574949946" sldId="256"/>
            <ac:spMk id="56" creationId="{337940BB-FBC4-492E-BD92-3B7B914D0EAE}"/>
          </ac:spMkLst>
        </pc:spChg>
        <pc:spChg chg="add del">
          <ac:chgData name="Bar Weiss" userId="f1aa920c-6ab1-4ae3-bb20-d7ab45c94102" providerId="ADAL" clId="{8CA9D61D-9126-4572-92CB-A409064E7EDF}" dt="2022-05-12T11:37:40.210" v="91" actId="26606"/>
          <ac:spMkLst>
            <pc:docMk/>
            <pc:sldMk cId="574949946" sldId="256"/>
            <ac:spMk id="58" creationId="{3FCFB1DE-0B7E-48CC-BA90-B2AB0889F9D6}"/>
          </ac:spMkLst>
        </pc:spChg>
        <pc:spChg chg="add">
          <ac:chgData name="Bar Weiss" userId="f1aa920c-6ab1-4ae3-bb20-d7ab45c94102" providerId="ADAL" clId="{8CA9D61D-9126-4572-92CB-A409064E7EDF}" dt="2022-05-12T12:01:37.967" v="772" actId="26606"/>
          <ac:spMkLst>
            <pc:docMk/>
            <pc:sldMk cId="574949946" sldId="256"/>
            <ac:spMk id="59" creationId="{665DBBEF-238B-476B-96AB-8AAC3224ECEA}"/>
          </ac:spMkLst>
        </pc:spChg>
        <pc:spChg chg="add">
          <ac:chgData name="Bar Weiss" userId="f1aa920c-6ab1-4ae3-bb20-d7ab45c94102" providerId="ADAL" clId="{8CA9D61D-9126-4572-92CB-A409064E7EDF}" dt="2022-05-12T12:01:37.967" v="772" actId="26606"/>
          <ac:spMkLst>
            <pc:docMk/>
            <pc:sldMk cId="574949946" sldId="256"/>
            <ac:spMk id="61" creationId="{3FCFB1DE-0B7E-48CC-BA90-B2AB0889F9D6}"/>
          </ac:spMkLst>
        </pc:spChg>
        <pc:grpChg chg="add del">
          <ac:chgData name="Bar Weiss" userId="f1aa920c-6ab1-4ae3-bb20-d7ab45c94102" providerId="ADAL" clId="{8CA9D61D-9126-4572-92CB-A409064E7EDF}" dt="2022-05-12T11:37:56.310" v="92" actId="26606"/>
          <ac:grpSpMkLst>
            <pc:docMk/>
            <pc:sldMk cId="574949946" sldId="256"/>
            <ac:grpSpMk id="18" creationId="{A0297160-077C-4B0C-9F1E-6519CEDB84C4}"/>
          </ac:grpSpMkLst>
        </pc:grpChg>
        <pc:picChg chg="add mod">
          <ac:chgData name="Bar Weiss" userId="f1aa920c-6ab1-4ae3-bb20-d7ab45c94102" providerId="ADAL" clId="{8CA9D61D-9126-4572-92CB-A409064E7EDF}" dt="2022-05-12T12:01:37.967" v="772" actId="26606"/>
          <ac:picMkLst>
            <pc:docMk/>
            <pc:sldMk cId="574949946" sldId="256"/>
            <ac:picMk id="9" creationId="{AC911CFE-41CF-BF6E-03C2-B4669DC72780}"/>
          </ac:picMkLst>
        </pc:picChg>
      </pc:sldChg>
      <pc:sldChg chg="modSp new mod">
        <pc:chgData name="Bar Weiss" userId="f1aa920c-6ab1-4ae3-bb20-d7ab45c94102" providerId="ADAL" clId="{8CA9D61D-9126-4572-92CB-A409064E7EDF}" dt="2022-05-12T11:46:00.092" v="373" actId="20577"/>
        <pc:sldMkLst>
          <pc:docMk/>
          <pc:sldMk cId="3160854096" sldId="257"/>
        </pc:sldMkLst>
        <pc:spChg chg="mod">
          <ac:chgData name="Bar Weiss" userId="f1aa920c-6ab1-4ae3-bb20-d7ab45c94102" providerId="ADAL" clId="{8CA9D61D-9126-4572-92CB-A409064E7EDF}" dt="2022-05-12T11:38:17.554" v="109" actId="20577"/>
          <ac:spMkLst>
            <pc:docMk/>
            <pc:sldMk cId="3160854096" sldId="257"/>
            <ac:spMk id="2" creationId="{81C37BAD-73B9-66A5-3E95-023A8BE7C105}"/>
          </ac:spMkLst>
        </pc:spChg>
        <pc:spChg chg="mod">
          <ac:chgData name="Bar Weiss" userId="f1aa920c-6ab1-4ae3-bb20-d7ab45c94102" providerId="ADAL" clId="{8CA9D61D-9126-4572-92CB-A409064E7EDF}" dt="2022-05-12T11:46:00.092" v="373" actId="20577"/>
          <ac:spMkLst>
            <pc:docMk/>
            <pc:sldMk cId="3160854096" sldId="257"/>
            <ac:spMk id="3" creationId="{A0A29DE0-C187-AE4A-495A-E850A4783DA2}"/>
          </ac:spMkLst>
        </pc:spChg>
      </pc:sldChg>
      <pc:sldChg chg="addSp modSp new mod">
        <pc:chgData name="Bar Weiss" userId="f1aa920c-6ab1-4ae3-bb20-d7ab45c94102" providerId="ADAL" clId="{8CA9D61D-9126-4572-92CB-A409064E7EDF}" dt="2022-05-12T16:25:05.740" v="1850" actId="5793"/>
        <pc:sldMkLst>
          <pc:docMk/>
          <pc:sldMk cId="3205763020" sldId="258"/>
        </pc:sldMkLst>
        <pc:spChg chg="mod">
          <ac:chgData name="Bar Weiss" userId="f1aa920c-6ab1-4ae3-bb20-d7ab45c94102" providerId="ADAL" clId="{8CA9D61D-9126-4572-92CB-A409064E7EDF}" dt="2022-05-12T12:03:40.425" v="849" actId="20577"/>
          <ac:spMkLst>
            <pc:docMk/>
            <pc:sldMk cId="3205763020" sldId="258"/>
            <ac:spMk id="2" creationId="{E192412B-9354-D6D1-0169-83497FCC2CF3}"/>
          </ac:spMkLst>
        </pc:spChg>
        <pc:spChg chg="mod">
          <ac:chgData name="Bar Weiss" userId="f1aa920c-6ab1-4ae3-bb20-d7ab45c94102" providerId="ADAL" clId="{8CA9D61D-9126-4572-92CB-A409064E7EDF}" dt="2022-05-12T16:25:05.740" v="1850" actId="5793"/>
          <ac:spMkLst>
            <pc:docMk/>
            <pc:sldMk cId="3205763020" sldId="258"/>
            <ac:spMk id="3" creationId="{23EEC8AA-3028-5353-DEAB-40853F7180CB}"/>
          </ac:spMkLst>
        </pc:spChg>
        <pc:spChg chg="add mod">
          <ac:chgData name="Bar Weiss" userId="f1aa920c-6ab1-4ae3-bb20-d7ab45c94102" providerId="ADAL" clId="{8CA9D61D-9126-4572-92CB-A409064E7EDF}" dt="2022-05-12T11:52:36.865" v="537" actId="404"/>
          <ac:spMkLst>
            <pc:docMk/>
            <pc:sldMk cId="3205763020" sldId="258"/>
            <ac:spMk id="4" creationId="{07F34B40-05A8-D950-D044-34CBCC56752D}"/>
          </ac:spMkLst>
        </pc:spChg>
        <pc:picChg chg="add mod ord">
          <ac:chgData name="Bar Weiss" userId="f1aa920c-6ab1-4ae3-bb20-d7ab45c94102" providerId="ADAL" clId="{8CA9D61D-9126-4572-92CB-A409064E7EDF}" dt="2022-05-12T12:02:48.031" v="805" actId="167"/>
          <ac:picMkLst>
            <pc:docMk/>
            <pc:sldMk cId="3205763020" sldId="258"/>
            <ac:picMk id="6" creationId="{A8AC692C-7412-961C-6467-2C40B327F670}"/>
          </ac:picMkLst>
        </pc:picChg>
        <pc:picChg chg="add mod">
          <ac:chgData name="Bar Weiss" userId="f1aa920c-6ab1-4ae3-bb20-d7ab45c94102" providerId="ADAL" clId="{8CA9D61D-9126-4572-92CB-A409064E7EDF}" dt="2022-05-12T12:03:26.866" v="845" actId="1076"/>
          <ac:picMkLst>
            <pc:docMk/>
            <pc:sldMk cId="3205763020" sldId="258"/>
            <ac:picMk id="8" creationId="{7B299F09-4F1F-CE11-FD4C-82946B3EB1E9}"/>
          </ac:picMkLst>
        </pc:picChg>
      </pc:sldChg>
      <pc:sldChg chg="addSp delSp modSp new mod">
        <pc:chgData name="Bar Weiss" userId="f1aa920c-6ab1-4ae3-bb20-d7ab45c94102" providerId="ADAL" clId="{8CA9D61D-9126-4572-92CB-A409064E7EDF}" dt="2022-05-14T11:11:52.667" v="1904"/>
        <pc:sldMkLst>
          <pc:docMk/>
          <pc:sldMk cId="3835662561" sldId="259"/>
        </pc:sldMkLst>
        <pc:spChg chg="mod">
          <ac:chgData name="Bar Weiss" userId="f1aa920c-6ab1-4ae3-bb20-d7ab45c94102" providerId="ADAL" clId="{8CA9D61D-9126-4572-92CB-A409064E7EDF}" dt="2022-05-12T12:04:20.308" v="896" actId="20577"/>
          <ac:spMkLst>
            <pc:docMk/>
            <pc:sldMk cId="3835662561" sldId="259"/>
            <ac:spMk id="2" creationId="{3C98DDAF-9B1F-08C1-0E1E-C369016FDE42}"/>
          </ac:spMkLst>
        </pc:spChg>
        <pc:spChg chg="mod">
          <ac:chgData name="Bar Weiss" userId="f1aa920c-6ab1-4ae3-bb20-d7ab45c94102" providerId="ADAL" clId="{8CA9D61D-9126-4572-92CB-A409064E7EDF}" dt="2022-05-14T11:11:52.667" v="1904"/>
          <ac:spMkLst>
            <pc:docMk/>
            <pc:sldMk cId="3835662561" sldId="259"/>
            <ac:spMk id="3" creationId="{8EDA5B09-E836-A182-BE14-734F8BBD3509}"/>
          </ac:spMkLst>
        </pc:spChg>
        <pc:spChg chg="add mod">
          <ac:chgData name="Bar Weiss" userId="f1aa920c-6ab1-4ae3-bb20-d7ab45c94102" providerId="ADAL" clId="{8CA9D61D-9126-4572-92CB-A409064E7EDF}" dt="2022-05-12T12:35:56.862" v="1498" actId="207"/>
          <ac:spMkLst>
            <pc:docMk/>
            <pc:sldMk cId="3835662561" sldId="259"/>
            <ac:spMk id="4" creationId="{478A2D37-238C-AD05-A9C8-6C5FA60D62F2}"/>
          </ac:spMkLst>
        </pc:spChg>
        <pc:spChg chg="add mod">
          <ac:chgData name="Bar Weiss" userId="f1aa920c-6ab1-4ae3-bb20-d7ab45c94102" providerId="ADAL" clId="{8CA9D61D-9126-4572-92CB-A409064E7EDF}" dt="2022-05-12T12:23:11.421" v="1192" actId="1076"/>
          <ac:spMkLst>
            <pc:docMk/>
            <pc:sldMk cId="3835662561" sldId="259"/>
            <ac:spMk id="5" creationId="{C02B09C9-5FB4-9F7F-1961-EB0BC56583F4}"/>
          </ac:spMkLst>
        </pc:spChg>
        <pc:spChg chg="add mod">
          <ac:chgData name="Bar Weiss" userId="f1aa920c-6ab1-4ae3-bb20-d7ab45c94102" providerId="ADAL" clId="{8CA9D61D-9126-4572-92CB-A409064E7EDF}" dt="2022-05-12T12:23:11.421" v="1192" actId="1076"/>
          <ac:spMkLst>
            <pc:docMk/>
            <pc:sldMk cId="3835662561" sldId="259"/>
            <ac:spMk id="6" creationId="{5A4B4216-9CBA-7506-96D4-B6E856A2A76C}"/>
          </ac:spMkLst>
        </pc:spChg>
        <pc:spChg chg="add mod">
          <ac:chgData name="Bar Weiss" userId="f1aa920c-6ab1-4ae3-bb20-d7ab45c94102" providerId="ADAL" clId="{8CA9D61D-9126-4572-92CB-A409064E7EDF}" dt="2022-05-12T12:23:11.421" v="1192" actId="1076"/>
          <ac:spMkLst>
            <pc:docMk/>
            <pc:sldMk cId="3835662561" sldId="259"/>
            <ac:spMk id="7" creationId="{E267EAB3-1C60-3B40-9C6E-015DFDE351FB}"/>
          </ac:spMkLst>
        </pc:spChg>
        <pc:spChg chg="add mod">
          <ac:chgData name="Bar Weiss" userId="f1aa920c-6ab1-4ae3-bb20-d7ab45c94102" providerId="ADAL" clId="{8CA9D61D-9126-4572-92CB-A409064E7EDF}" dt="2022-05-12T12:37:16.745" v="1499" actId="208"/>
          <ac:spMkLst>
            <pc:docMk/>
            <pc:sldMk cId="3835662561" sldId="259"/>
            <ac:spMk id="8" creationId="{E0D0DB15-5F9E-E545-81F6-0B5CAA8EBC96}"/>
          </ac:spMkLst>
        </pc:spChg>
        <pc:spChg chg="add del mod">
          <ac:chgData name="Bar Weiss" userId="f1aa920c-6ab1-4ae3-bb20-d7ab45c94102" providerId="ADAL" clId="{8CA9D61D-9126-4572-92CB-A409064E7EDF}" dt="2022-05-12T12:20:11.220" v="1112" actId="478"/>
          <ac:spMkLst>
            <pc:docMk/>
            <pc:sldMk cId="3835662561" sldId="259"/>
            <ac:spMk id="9" creationId="{4ACE6978-BC90-D840-C026-BB65F409E7E6}"/>
          </ac:spMkLst>
        </pc:spChg>
        <pc:spChg chg="add del mod">
          <ac:chgData name="Bar Weiss" userId="f1aa920c-6ab1-4ae3-bb20-d7ab45c94102" providerId="ADAL" clId="{8CA9D61D-9126-4572-92CB-A409064E7EDF}" dt="2022-05-12T12:20:25.146" v="1113" actId="478"/>
          <ac:spMkLst>
            <pc:docMk/>
            <pc:sldMk cId="3835662561" sldId="259"/>
            <ac:spMk id="10" creationId="{773BC00B-2961-8B21-DCB2-E07BA65D4751}"/>
          </ac:spMkLst>
        </pc:spChg>
        <pc:spChg chg="add mod">
          <ac:chgData name="Bar Weiss" userId="f1aa920c-6ab1-4ae3-bb20-d7ab45c94102" providerId="ADAL" clId="{8CA9D61D-9126-4572-92CB-A409064E7EDF}" dt="2022-05-12T12:37:16.745" v="1499" actId="208"/>
          <ac:spMkLst>
            <pc:docMk/>
            <pc:sldMk cId="3835662561" sldId="259"/>
            <ac:spMk id="13" creationId="{B0F5FFCA-DDD8-0206-027F-877C971B1AD3}"/>
          </ac:spMkLst>
        </pc:spChg>
        <pc:spChg chg="add mod">
          <ac:chgData name="Bar Weiss" userId="f1aa920c-6ab1-4ae3-bb20-d7ab45c94102" providerId="ADAL" clId="{8CA9D61D-9126-4572-92CB-A409064E7EDF}" dt="2022-05-12T12:37:16.745" v="1499" actId="208"/>
          <ac:spMkLst>
            <pc:docMk/>
            <pc:sldMk cId="3835662561" sldId="259"/>
            <ac:spMk id="14" creationId="{05D5EF6E-94F5-4846-D9D0-B862C7177BE8}"/>
          </ac:spMkLst>
        </pc:spChg>
        <pc:spChg chg="add mod">
          <ac:chgData name="Bar Weiss" userId="f1aa920c-6ab1-4ae3-bb20-d7ab45c94102" providerId="ADAL" clId="{8CA9D61D-9126-4572-92CB-A409064E7EDF}" dt="2022-05-12T12:23:58.759" v="1209" actId="1076"/>
          <ac:spMkLst>
            <pc:docMk/>
            <pc:sldMk cId="3835662561" sldId="259"/>
            <ac:spMk id="15" creationId="{873E8D7A-7BD3-8DDA-26FE-311472DA3AD0}"/>
          </ac:spMkLst>
        </pc:spChg>
        <pc:spChg chg="add mod">
          <ac:chgData name="Bar Weiss" userId="f1aa920c-6ab1-4ae3-bb20-d7ab45c94102" providerId="ADAL" clId="{8CA9D61D-9126-4572-92CB-A409064E7EDF}" dt="2022-05-12T12:33:59.996" v="1495" actId="1076"/>
          <ac:spMkLst>
            <pc:docMk/>
            <pc:sldMk cId="3835662561" sldId="259"/>
            <ac:spMk id="16" creationId="{1D4F448F-939A-16DE-97EB-5E9B4EE041E1}"/>
          </ac:spMkLst>
        </pc:spChg>
        <pc:cxnChg chg="add mod">
          <ac:chgData name="Bar Weiss" userId="f1aa920c-6ab1-4ae3-bb20-d7ab45c94102" providerId="ADAL" clId="{8CA9D61D-9126-4572-92CB-A409064E7EDF}" dt="2022-05-12T12:23:11.421" v="1192" actId="1076"/>
          <ac:cxnSpMkLst>
            <pc:docMk/>
            <pc:sldMk cId="3835662561" sldId="259"/>
            <ac:cxnSpMk id="12" creationId="{4BBE2A71-E443-5773-CA18-5316CEC7FFFE}"/>
          </ac:cxnSpMkLst>
        </pc:cxnChg>
      </pc:sldChg>
      <pc:sldChg chg="addSp delSp modSp new mod">
        <pc:chgData name="Bar Weiss" userId="f1aa920c-6ab1-4ae3-bb20-d7ab45c94102" providerId="ADAL" clId="{8CA9D61D-9126-4572-92CB-A409064E7EDF}" dt="2022-05-14T11:30:44.074" v="2684" actId="1076"/>
        <pc:sldMkLst>
          <pc:docMk/>
          <pc:sldMk cId="1272596839" sldId="260"/>
        </pc:sldMkLst>
        <pc:spChg chg="mod">
          <ac:chgData name="Bar Weiss" userId="f1aa920c-6ab1-4ae3-bb20-d7ab45c94102" providerId="ADAL" clId="{8CA9D61D-9126-4572-92CB-A409064E7EDF}" dt="2022-05-14T11:13:18.633" v="2000" actId="20577"/>
          <ac:spMkLst>
            <pc:docMk/>
            <pc:sldMk cId="1272596839" sldId="260"/>
            <ac:spMk id="2" creationId="{133D4FCE-D5F2-4040-BC67-678BF7B5B843}"/>
          </ac:spMkLst>
        </pc:spChg>
        <pc:spChg chg="mod">
          <ac:chgData name="Bar Weiss" userId="f1aa920c-6ab1-4ae3-bb20-d7ab45c94102" providerId="ADAL" clId="{8CA9D61D-9126-4572-92CB-A409064E7EDF}" dt="2022-05-14T11:28:31.388" v="2676" actId="20577"/>
          <ac:spMkLst>
            <pc:docMk/>
            <pc:sldMk cId="1272596839" sldId="260"/>
            <ac:spMk id="3" creationId="{5AFBD28D-0BAE-69E1-6EA7-6313ECE32475}"/>
          </ac:spMkLst>
        </pc:spChg>
        <pc:picChg chg="add del mod">
          <ac:chgData name="Bar Weiss" userId="f1aa920c-6ab1-4ae3-bb20-d7ab45c94102" providerId="ADAL" clId="{8CA9D61D-9126-4572-92CB-A409064E7EDF}" dt="2022-05-14T10:32:26.195" v="1868" actId="478"/>
          <ac:picMkLst>
            <pc:docMk/>
            <pc:sldMk cId="1272596839" sldId="260"/>
            <ac:picMk id="5" creationId="{D9DF1D3A-97FC-9229-D727-5CAAEF35E3AE}"/>
          </ac:picMkLst>
        </pc:picChg>
        <pc:picChg chg="add del mod">
          <ac:chgData name="Bar Weiss" userId="f1aa920c-6ab1-4ae3-bb20-d7ab45c94102" providerId="ADAL" clId="{8CA9D61D-9126-4572-92CB-A409064E7EDF}" dt="2022-05-14T11:00:56.808" v="1875" actId="478"/>
          <ac:picMkLst>
            <pc:docMk/>
            <pc:sldMk cId="1272596839" sldId="260"/>
            <ac:picMk id="7" creationId="{2EB7FE3A-6E11-BE1E-F0AE-4364DA9575FD}"/>
          </ac:picMkLst>
        </pc:picChg>
        <pc:picChg chg="add del mod">
          <ac:chgData name="Bar Weiss" userId="f1aa920c-6ab1-4ae3-bb20-d7ab45c94102" providerId="ADAL" clId="{8CA9D61D-9126-4572-92CB-A409064E7EDF}" dt="2022-05-14T11:00:59.146" v="1876" actId="478"/>
          <ac:picMkLst>
            <pc:docMk/>
            <pc:sldMk cId="1272596839" sldId="260"/>
            <ac:picMk id="9" creationId="{B22B61E5-CBFA-01D9-4EAC-95F3BEA376DA}"/>
          </ac:picMkLst>
        </pc:picChg>
        <pc:picChg chg="add del mod">
          <ac:chgData name="Bar Weiss" userId="f1aa920c-6ab1-4ae3-bb20-d7ab45c94102" providerId="ADAL" clId="{8CA9D61D-9126-4572-92CB-A409064E7EDF}" dt="2022-05-14T11:02:18.086" v="1879" actId="478"/>
          <ac:picMkLst>
            <pc:docMk/>
            <pc:sldMk cId="1272596839" sldId="260"/>
            <ac:picMk id="11" creationId="{9486CA0E-3A9A-DE3A-EA67-469C65B6E924}"/>
          </ac:picMkLst>
        </pc:picChg>
        <pc:picChg chg="add del mod">
          <ac:chgData name="Bar Weiss" userId="f1aa920c-6ab1-4ae3-bb20-d7ab45c94102" providerId="ADAL" clId="{8CA9D61D-9126-4572-92CB-A409064E7EDF}" dt="2022-05-14T11:30:16.137" v="2677" actId="478"/>
          <ac:picMkLst>
            <pc:docMk/>
            <pc:sldMk cId="1272596839" sldId="260"/>
            <ac:picMk id="13" creationId="{0DE77731-8B91-ABEF-2B5B-5A3EFCA5B977}"/>
          </ac:picMkLst>
        </pc:picChg>
        <pc:picChg chg="add mod">
          <ac:chgData name="Bar Weiss" userId="f1aa920c-6ab1-4ae3-bb20-d7ab45c94102" providerId="ADAL" clId="{8CA9D61D-9126-4572-92CB-A409064E7EDF}" dt="2022-05-14T11:09:18.955" v="1891" actId="1076"/>
          <ac:picMkLst>
            <pc:docMk/>
            <pc:sldMk cId="1272596839" sldId="260"/>
            <ac:picMk id="15" creationId="{355FEF0B-A0EB-3CA5-2E1A-C036E8630906}"/>
          </ac:picMkLst>
        </pc:picChg>
        <pc:picChg chg="add del mod">
          <ac:chgData name="Bar Weiss" userId="f1aa920c-6ab1-4ae3-bb20-d7ab45c94102" providerId="ADAL" clId="{8CA9D61D-9126-4572-92CB-A409064E7EDF}" dt="2022-05-14T11:30:22.394" v="2680" actId="478"/>
          <ac:picMkLst>
            <pc:docMk/>
            <pc:sldMk cId="1272596839" sldId="260"/>
            <ac:picMk id="17" creationId="{EC32AFDB-6C5E-1B79-57AA-CA97F2D50B07}"/>
          </ac:picMkLst>
        </pc:picChg>
        <pc:picChg chg="add mod">
          <ac:chgData name="Bar Weiss" userId="f1aa920c-6ab1-4ae3-bb20-d7ab45c94102" providerId="ADAL" clId="{8CA9D61D-9126-4572-92CB-A409064E7EDF}" dt="2022-05-14T11:30:44.074" v="2684" actId="1076"/>
          <ac:picMkLst>
            <pc:docMk/>
            <pc:sldMk cId="1272596839" sldId="260"/>
            <ac:picMk id="19" creationId="{F5FDEFF2-81E2-03EB-F1F3-A51903FF3BA1}"/>
          </ac:picMkLst>
        </pc:picChg>
      </pc:sldChg>
      <pc:sldChg chg="addSp delSp modSp new mod setBg">
        <pc:chgData name="Bar Weiss" userId="f1aa920c-6ab1-4ae3-bb20-d7ab45c94102" providerId="ADAL" clId="{8CA9D61D-9126-4572-92CB-A409064E7EDF}" dt="2022-05-14T14:55:08.453" v="2966" actId="14100"/>
        <pc:sldMkLst>
          <pc:docMk/>
          <pc:sldMk cId="1793302051" sldId="261"/>
        </pc:sldMkLst>
        <pc:spChg chg="mod">
          <ac:chgData name="Bar Weiss" userId="f1aa920c-6ab1-4ae3-bb20-d7ab45c94102" providerId="ADAL" clId="{8CA9D61D-9126-4572-92CB-A409064E7EDF}" dt="2022-05-14T11:31:57.722" v="2688" actId="26606"/>
          <ac:spMkLst>
            <pc:docMk/>
            <pc:sldMk cId="1793302051" sldId="261"/>
            <ac:spMk id="2" creationId="{F117CD1B-80A8-5B00-BA33-B601F59780C9}"/>
          </ac:spMkLst>
        </pc:spChg>
        <pc:spChg chg="mod">
          <ac:chgData name="Bar Weiss" userId="f1aa920c-6ab1-4ae3-bb20-d7ab45c94102" providerId="ADAL" clId="{8CA9D61D-9126-4572-92CB-A409064E7EDF}" dt="2022-05-14T11:31:57.722" v="2688" actId="26606"/>
          <ac:spMkLst>
            <pc:docMk/>
            <pc:sldMk cId="1793302051" sldId="261"/>
            <ac:spMk id="3" creationId="{1C6A15BE-B806-844A-9BB4-1FB22582F514}"/>
          </ac:spMkLst>
        </pc:spChg>
        <pc:spChg chg="add mod">
          <ac:chgData name="Bar Weiss" userId="f1aa920c-6ab1-4ae3-bb20-d7ab45c94102" providerId="ADAL" clId="{8CA9D61D-9126-4572-92CB-A409064E7EDF}" dt="2022-05-14T11:33:36.319" v="2694" actId="11530"/>
          <ac:spMkLst>
            <pc:docMk/>
            <pc:sldMk cId="1793302051" sldId="261"/>
            <ac:spMk id="4" creationId="{294987E1-181C-6566-7A3F-D65806459921}"/>
          </ac:spMkLst>
        </pc:spChg>
        <pc:spChg chg="add del">
          <ac:chgData name="Bar Weiss" userId="f1aa920c-6ab1-4ae3-bb20-d7ab45c94102" providerId="ADAL" clId="{8CA9D61D-9126-4572-92CB-A409064E7EDF}" dt="2022-05-14T11:34:06.455" v="2699" actId="478"/>
          <ac:spMkLst>
            <pc:docMk/>
            <pc:sldMk cId="1793302051" sldId="261"/>
            <ac:spMk id="6" creationId="{AE4D1987-B1A9-B1A7-3D0E-A8C4A05D1EE4}"/>
          </ac:spMkLst>
        </pc:spChg>
        <pc:spChg chg="add mod">
          <ac:chgData name="Bar Weiss" userId="f1aa920c-6ab1-4ae3-bb20-d7ab45c94102" providerId="ADAL" clId="{8CA9D61D-9126-4572-92CB-A409064E7EDF}" dt="2022-05-14T11:34:29.890" v="2704" actId="1076"/>
          <ac:spMkLst>
            <pc:docMk/>
            <pc:sldMk cId="1793302051" sldId="261"/>
            <ac:spMk id="7" creationId="{1B1032A7-37C7-F3D5-19C5-3D64FA37EC70}"/>
          </ac:spMkLst>
        </pc:spChg>
        <pc:spChg chg="add del">
          <ac:chgData name="Bar Weiss" userId="f1aa920c-6ab1-4ae3-bb20-d7ab45c94102" providerId="ADAL" clId="{8CA9D61D-9126-4572-92CB-A409064E7EDF}" dt="2022-05-14T11:31:57.722" v="2688" actId="26606"/>
          <ac:spMkLst>
            <pc:docMk/>
            <pc:sldMk cId="1793302051" sldId="261"/>
            <ac:spMk id="8" creationId="{FA2E39B7-17D8-4009-A8BA-9E8D8EC1B4C9}"/>
          </ac:spMkLst>
        </pc:spChg>
        <pc:spChg chg="add del">
          <ac:chgData name="Bar Weiss" userId="f1aa920c-6ab1-4ae3-bb20-d7ab45c94102" providerId="ADAL" clId="{8CA9D61D-9126-4572-92CB-A409064E7EDF}" dt="2022-05-14T11:31:47.700" v="2686" actId="26606"/>
          <ac:spMkLst>
            <pc:docMk/>
            <pc:sldMk cId="1793302051" sldId="261"/>
            <ac:spMk id="9" creationId="{F13C74B1-5B17-4795-BED0-7140497B445A}"/>
          </ac:spMkLst>
        </pc:spChg>
        <pc:spChg chg="add del">
          <ac:chgData name="Bar Weiss" userId="f1aa920c-6ab1-4ae3-bb20-d7ab45c94102" providerId="ADAL" clId="{8CA9D61D-9126-4572-92CB-A409064E7EDF}" dt="2022-05-14T11:31:57.722" v="2688" actId="26606"/>
          <ac:spMkLst>
            <pc:docMk/>
            <pc:sldMk cId="1793302051" sldId="261"/>
            <ac:spMk id="10" creationId="{967EEEC4-6120-428D-8FB5-916920AECC74}"/>
          </ac:spMkLst>
        </pc:spChg>
        <pc:spChg chg="add del">
          <ac:chgData name="Bar Weiss" userId="f1aa920c-6ab1-4ae3-bb20-d7ab45c94102" providerId="ADAL" clId="{8CA9D61D-9126-4572-92CB-A409064E7EDF}" dt="2022-05-14T11:31:47.700" v="2686" actId="26606"/>
          <ac:spMkLst>
            <pc:docMk/>
            <pc:sldMk cId="1793302051" sldId="261"/>
            <ac:spMk id="11" creationId="{3FCFB1DE-0B7E-48CC-BA90-B2AB0889F9D6}"/>
          </ac:spMkLst>
        </pc:spChg>
        <pc:spChg chg="add mod">
          <ac:chgData name="Bar Weiss" userId="f1aa920c-6ab1-4ae3-bb20-d7ab45c94102" providerId="ADAL" clId="{8CA9D61D-9126-4572-92CB-A409064E7EDF}" dt="2022-05-14T14:55:08.453" v="2966" actId="14100"/>
          <ac:spMkLst>
            <pc:docMk/>
            <pc:sldMk cId="1793302051" sldId="261"/>
            <ac:spMk id="12" creationId="{7AA4E4BE-DA0C-1E82-113B-BC94506280EE}"/>
          </ac:spMkLst>
        </pc:spChg>
        <pc:spChg chg="add mod">
          <ac:chgData name="Bar Weiss" userId="f1aa920c-6ab1-4ae3-bb20-d7ab45c94102" providerId="ADAL" clId="{8CA9D61D-9126-4572-92CB-A409064E7EDF}" dt="2022-05-14T11:34:49.510" v="2708" actId="1076"/>
          <ac:spMkLst>
            <pc:docMk/>
            <pc:sldMk cId="1793302051" sldId="261"/>
            <ac:spMk id="13" creationId="{4CB39964-77B5-84C5-4E8D-A67E2B994346}"/>
          </ac:spMkLst>
        </pc:spChg>
        <pc:spChg chg="add mod">
          <ac:chgData name="Bar Weiss" userId="f1aa920c-6ab1-4ae3-bb20-d7ab45c94102" providerId="ADAL" clId="{8CA9D61D-9126-4572-92CB-A409064E7EDF}" dt="2022-05-14T11:36:13.114" v="2756" actId="1076"/>
          <ac:spMkLst>
            <pc:docMk/>
            <pc:sldMk cId="1793302051" sldId="261"/>
            <ac:spMk id="17" creationId="{4A62BD23-2C73-66D3-2E67-43AD9E299E4D}"/>
          </ac:spMkLst>
        </pc:spChg>
        <pc:picChg chg="add del">
          <ac:chgData name="Bar Weiss" userId="f1aa920c-6ab1-4ae3-bb20-d7ab45c94102" providerId="ADAL" clId="{8CA9D61D-9126-4572-92CB-A409064E7EDF}" dt="2022-05-14T11:31:47.700" v="2686" actId="26606"/>
          <ac:picMkLst>
            <pc:docMk/>
            <pc:sldMk cId="1793302051" sldId="261"/>
            <ac:picMk id="5" creationId="{50D908E6-BEC0-4353-4BDF-A5CBDE061409}"/>
          </ac:picMkLst>
        </pc:picChg>
        <pc:cxnChg chg="add mod">
          <ac:chgData name="Bar Weiss" userId="f1aa920c-6ab1-4ae3-bb20-d7ab45c94102" providerId="ADAL" clId="{8CA9D61D-9126-4572-92CB-A409064E7EDF}" dt="2022-05-14T11:36:10.176" v="2755" actId="1076"/>
          <ac:cxnSpMkLst>
            <pc:docMk/>
            <pc:sldMk cId="1793302051" sldId="261"/>
            <ac:cxnSpMk id="15" creationId="{CACBD226-4CBA-893C-2DE6-2A3BBA3D1C0B}"/>
          </ac:cxnSpMkLst>
        </pc:cxnChg>
      </pc:sldChg>
      <pc:sldChg chg="addSp delSp modSp new mod">
        <pc:chgData name="Bar Weiss" userId="f1aa920c-6ab1-4ae3-bb20-d7ab45c94102" providerId="ADAL" clId="{8CA9D61D-9126-4572-92CB-A409064E7EDF}" dt="2022-05-14T15:02:04.053" v="2973" actId="20577"/>
        <pc:sldMkLst>
          <pc:docMk/>
          <pc:sldMk cId="4279710575" sldId="262"/>
        </pc:sldMkLst>
        <pc:spChg chg="mod">
          <ac:chgData name="Bar Weiss" userId="f1aa920c-6ab1-4ae3-bb20-d7ab45c94102" providerId="ADAL" clId="{8CA9D61D-9126-4572-92CB-A409064E7EDF}" dt="2022-05-14T15:02:04.053" v="2973" actId="20577"/>
          <ac:spMkLst>
            <pc:docMk/>
            <pc:sldMk cId="4279710575" sldId="262"/>
            <ac:spMk id="2" creationId="{BCAF4AD9-CB3C-5622-1CFA-65DD96B4D6D7}"/>
          </ac:spMkLst>
        </pc:spChg>
        <pc:spChg chg="del">
          <ac:chgData name="Bar Weiss" userId="f1aa920c-6ab1-4ae3-bb20-d7ab45c94102" providerId="ADAL" clId="{8CA9D61D-9126-4572-92CB-A409064E7EDF}" dt="2022-05-14T11:39:40.461" v="2781" actId="22"/>
          <ac:spMkLst>
            <pc:docMk/>
            <pc:sldMk cId="4279710575" sldId="262"/>
            <ac:spMk id="3" creationId="{B7D492FE-086F-9FFE-83EF-0C59A613D4E4}"/>
          </ac:spMkLst>
        </pc:spChg>
        <pc:picChg chg="add mod ord">
          <ac:chgData name="Bar Weiss" userId="f1aa920c-6ab1-4ae3-bb20-d7ab45c94102" providerId="ADAL" clId="{8CA9D61D-9126-4572-92CB-A409064E7EDF}" dt="2022-05-14T11:41:23.082" v="2823" actId="1076"/>
          <ac:picMkLst>
            <pc:docMk/>
            <pc:sldMk cId="4279710575" sldId="262"/>
            <ac:picMk id="5" creationId="{4BB4D2BE-7A7B-45F9-36D7-70E6B7A5EE6E}"/>
          </ac:picMkLst>
        </pc:picChg>
        <pc:picChg chg="add mod">
          <ac:chgData name="Bar Weiss" userId="f1aa920c-6ab1-4ae3-bb20-d7ab45c94102" providerId="ADAL" clId="{8CA9D61D-9126-4572-92CB-A409064E7EDF}" dt="2022-05-14T11:41:20.904" v="2822" actId="1076"/>
          <ac:picMkLst>
            <pc:docMk/>
            <pc:sldMk cId="4279710575" sldId="262"/>
            <ac:picMk id="7" creationId="{CC0469C6-168A-E963-494E-54F523ACB8D9}"/>
          </ac:picMkLst>
        </pc:picChg>
      </pc:sldChg>
      <pc:sldChg chg="addSp delSp modSp new mod ord">
        <pc:chgData name="Bar Weiss" userId="f1aa920c-6ab1-4ae3-bb20-d7ab45c94102" providerId="ADAL" clId="{8CA9D61D-9126-4572-92CB-A409064E7EDF}" dt="2022-05-14T15:01:48.270" v="2972" actId="113"/>
        <pc:sldMkLst>
          <pc:docMk/>
          <pc:sldMk cId="294443518" sldId="263"/>
        </pc:sldMkLst>
        <pc:spChg chg="mod">
          <ac:chgData name="Bar Weiss" userId="f1aa920c-6ab1-4ae3-bb20-d7ab45c94102" providerId="ADAL" clId="{8CA9D61D-9126-4572-92CB-A409064E7EDF}" dt="2022-05-14T15:01:48.270" v="2972" actId="113"/>
          <ac:spMkLst>
            <pc:docMk/>
            <pc:sldMk cId="294443518" sldId="263"/>
            <ac:spMk id="2" creationId="{9CDFF06C-4982-8D34-1919-6524A6382769}"/>
          </ac:spMkLst>
        </pc:spChg>
        <pc:spChg chg="del">
          <ac:chgData name="Bar Weiss" userId="f1aa920c-6ab1-4ae3-bb20-d7ab45c94102" providerId="ADAL" clId="{8CA9D61D-9126-4572-92CB-A409064E7EDF}" dt="2022-05-14T11:43:28.660" v="2898" actId="22"/>
          <ac:spMkLst>
            <pc:docMk/>
            <pc:sldMk cId="294443518" sldId="263"/>
            <ac:spMk id="3" creationId="{55E0CC90-D259-48DB-74FD-8CA808A7E8EF}"/>
          </ac:spMkLst>
        </pc:spChg>
        <pc:picChg chg="add mod ord">
          <ac:chgData name="Bar Weiss" userId="f1aa920c-6ab1-4ae3-bb20-d7ab45c94102" providerId="ADAL" clId="{8CA9D61D-9126-4572-92CB-A409064E7EDF}" dt="2022-05-14T11:43:48.992" v="2903" actId="1076"/>
          <ac:picMkLst>
            <pc:docMk/>
            <pc:sldMk cId="294443518" sldId="263"/>
            <ac:picMk id="5" creationId="{A92B80E0-BF82-AED4-A7DA-5BBD45764420}"/>
          </ac:picMkLst>
        </pc:picChg>
      </pc:sldChg>
      <pc:sldChg chg="addSp delSp modSp new mod ord">
        <pc:chgData name="Bar Weiss" userId="f1aa920c-6ab1-4ae3-bb20-d7ab45c94102" providerId="ADAL" clId="{8CA9D61D-9126-4572-92CB-A409064E7EDF}" dt="2022-05-14T14:54:11.349" v="2962" actId="14100"/>
        <pc:sldMkLst>
          <pc:docMk/>
          <pc:sldMk cId="1738141009" sldId="264"/>
        </pc:sldMkLst>
        <pc:spChg chg="mod">
          <ac:chgData name="Bar Weiss" userId="f1aa920c-6ab1-4ae3-bb20-d7ab45c94102" providerId="ADAL" clId="{8CA9D61D-9126-4572-92CB-A409064E7EDF}" dt="2022-05-14T11:44:34.624" v="2937" actId="20577"/>
          <ac:spMkLst>
            <pc:docMk/>
            <pc:sldMk cId="1738141009" sldId="264"/>
            <ac:spMk id="2" creationId="{C3045578-102F-9B11-A376-6F018540CF0E}"/>
          </ac:spMkLst>
        </pc:spChg>
        <pc:spChg chg="del">
          <ac:chgData name="Bar Weiss" userId="f1aa920c-6ab1-4ae3-bb20-d7ab45c94102" providerId="ADAL" clId="{8CA9D61D-9126-4572-92CB-A409064E7EDF}" dt="2022-05-14T11:44:40.577" v="2938" actId="22"/>
          <ac:spMkLst>
            <pc:docMk/>
            <pc:sldMk cId="1738141009" sldId="264"/>
            <ac:spMk id="3" creationId="{FD4D79B8-8BE9-58B5-36B5-A68F30A55BBF}"/>
          </ac:spMkLst>
        </pc:spChg>
        <pc:picChg chg="add mod ord">
          <ac:chgData name="Bar Weiss" userId="f1aa920c-6ab1-4ae3-bb20-d7ab45c94102" providerId="ADAL" clId="{8CA9D61D-9126-4572-92CB-A409064E7EDF}" dt="2022-05-14T14:54:05.797" v="2961" actId="14100"/>
          <ac:picMkLst>
            <pc:docMk/>
            <pc:sldMk cId="1738141009" sldId="264"/>
            <ac:picMk id="5" creationId="{E1EBBF9A-74C3-1C61-B486-9124429575FD}"/>
          </ac:picMkLst>
        </pc:picChg>
        <pc:picChg chg="add mod">
          <ac:chgData name="Bar Weiss" userId="f1aa920c-6ab1-4ae3-bb20-d7ab45c94102" providerId="ADAL" clId="{8CA9D61D-9126-4572-92CB-A409064E7EDF}" dt="2022-05-14T14:54:11.349" v="2962" actId="14100"/>
          <ac:picMkLst>
            <pc:docMk/>
            <pc:sldMk cId="1738141009" sldId="264"/>
            <ac:picMk id="7" creationId="{E64EAF84-7B1E-F1BD-222F-51561D1CD3CE}"/>
          </ac:picMkLst>
        </pc:picChg>
      </pc:sldChg>
      <pc:sldChg chg="addSp delSp modSp new mod">
        <pc:chgData name="Bar Weiss" userId="f1aa920c-6ab1-4ae3-bb20-d7ab45c94102" providerId="ADAL" clId="{8CA9D61D-9126-4572-92CB-A409064E7EDF}" dt="2022-05-15T08:28:04.735" v="3180" actId="14100"/>
        <pc:sldMkLst>
          <pc:docMk/>
          <pc:sldMk cId="3350380591" sldId="265"/>
        </pc:sldMkLst>
        <pc:spChg chg="mod">
          <ac:chgData name="Bar Weiss" userId="f1aa920c-6ab1-4ae3-bb20-d7ab45c94102" providerId="ADAL" clId="{8CA9D61D-9126-4572-92CB-A409064E7EDF}" dt="2022-05-15T08:03:08.310" v="2992" actId="20577"/>
          <ac:spMkLst>
            <pc:docMk/>
            <pc:sldMk cId="3350380591" sldId="265"/>
            <ac:spMk id="2" creationId="{28FFB416-AFD7-DD60-C2A3-780D2A6AA983}"/>
          </ac:spMkLst>
        </pc:spChg>
        <pc:spChg chg="del">
          <ac:chgData name="Bar Weiss" userId="f1aa920c-6ab1-4ae3-bb20-d7ab45c94102" providerId="ADAL" clId="{8CA9D61D-9126-4572-92CB-A409064E7EDF}" dt="2022-05-15T08:03:09.788" v="2993" actId="22"/>
          <ac:spMkLst>
            <pc:docMk/>
            <pc:sldMk cId="3350380591" sldId="265"/>
            <ac:spMk id="3" creationId="{6F5DA859-BF3B-97AC-EEF2-85BD234E0C64}"/>
          </ac:spMkLst>
        </pc:spChg>
        <pc:spChg chg="add del mod">
          <ac:chgData name="Bar Weiss" userId="f1aa920c-6ab1-4ae3-bb20-d7ab45c94102" providerId="ADAL" clId="{8CA9D61D-9126-4572-92CB-A409064E7EDF}" dt="2022-05-15T08:06:32.302" v="2998" actId="478"/>
          <ac:spMkLst>
            <pc:docMk/>
            <pc:sldMk cId="3350380591" sldId="265"/>
            <ac:spMk id="9" creationId="{07D5CAD8-5EE6-5DF9-0940-84540AA12A98}"/>
          </ac:spMkLst>
        </pc:spChg>
        <pc:picChg chg="add del mod ord">
          <ac:chgData name="Bar Weiss" userId="f1aa920c-6ab1-4ae3-bb20-d7ab45c94102" providerId="ADAL" clId="{8CA9D61D-9126-4572-92CB-A409064E7EDF}" dt="2022-05-15T08:06:26.993" v="2997" actId="478"/>
          <ac:picMkLst>
            <pc:docMk/>
            <pc:sldMk cId="3350380591" sldId="265"/>
            <ac:picMk id="5" creationId="{09276DDC-5023-9AE8-D448-59016BA82667}"/>
          </ac:picMkLst>
        </pc:picChg>
        <pc:picChg chg="add mod">
          <ac:chgData name="Bar Weiss" userId="f1aa920c-6ab1-4ae3-bb20-d7ab45c94102" providerId="ADAL" clId="{8CA9D61D-9126-4572-92CB-A409064E7EDF}" dt="2022-05-15T08:27:59.939" v="3178" actId="1076"/>
          <ac:picMkLst>
            <pc:docMk/>
            <pc:sldMk cId="3350380591" sldId="265"/>
            <ac:picMk id="7" creationId="{4D84A85F-1933-9910-549F-EB35B0D5F950}"/>
          </ac:picMkLst>
        </pc:picChg>
        <pc:picChg chg="add mod">
          <ac:chgData name="Bar Weiss" userId="f1aa920c-6ab1-4ae3-bb20-d7ab45c94102" providerId="ADAL" clId="{8CA9D61D-9126-4572-92CB-A409064E7EDF}" dt="2022-05-15T08:28:04.735" v="3180" actId="14100"/>
          <ac:picMkLst>
            <pc:docMk/>
            <pc:sldMk cId="3350380591" sldId="265"/>
            <ac:picMk id="11" creationId="{F4C6F14C-D8D1-A5CC-3AED-DA8D1E195B29}"/>
          </ac:picMkLst>
        </pc:picChg>
      </pc:sldChg>
      <pc:sldChg chg="addSp modSp new mod">
        <pc:chgData name="Bar Weiss" userId="f1aa920c-6ab1-4ae3-bb20-d7ab45c94102" providerId="ADAL" clId="{8CA9D61D-9126-4572-92CB-A409064E7EDF}" dt="2022-05-17T17:42:26.636" v="3185" actId="20577"/>
        <pc:sldMkLst>
          <pc:docMk/>
          <pc:sldMk cId="2873505143" sldId="266"/>
        </pc:sldMkLst>
        <pc:spChg chg="mod">
          <ac:chgData name="Bar Weiss" userId="f1aa920c-6ab1-4ae3-bb20-d7ab45c94102" providerId="ADAL" clId="{8CA9D61D-9126-4572-92CB-A409064E7EDF}" dt="2022-05-15T08:06:53.859" v="3022" actId="20577"/>
          <ac:spMkLst>
            <pc:docMk/>
            <pc:sldMk cId="2873505143" sldId="266"/>
            <ac:spMk id="2" creationId="{C10B6175-5B27-F6DB-716A-F9BAAD594B96}"/>
          </ac:spMkLst>
        </pc:spChg>
        <pc:spChg chg="mod">
          <ac:chgData name="Bar Weiss" userId="f1aa920c-6ab1-4ae3-bb20-d7ab45c94102" providerId="ADAL" clId="{8CA9D61D-9126-4572-92CB-A409064E7EDF}" dt="2022-05-17T17:42:26.636" v="3185" actId="20577"/>
          <ac:spMkLst>
            <pc:docMk/>
            <pc:sldMk cId="2873505143" sldId="266"/>
            <ac:spMk id="3" creationId="{10FCAE71-C70B-CA7C-1CA4-965A0BB41A82}"/>
          </ac:spMkLst>
        </pc:spChg>
        <pc:picChg chg="add mod">
          <ac:chgData name="Bar Weiss" userId="f1aa920c-6ab1-4ae3-bb20-d7ab45c94102" providerId="ADAL" clId="{8CA9D61D-9126-4572-92CB-A409064E7EDF}" dt="2022-05-15T08:07:15.040" v="3027" actId="1076"/>
          <ac:picMkLst>
            <pc:docMk/>
            <pc:sldMk cId="2873505143" sldId="266"/>
            <ac:picMk id="5" creationId="{51A558C1-8CFE-912F-6926-49348F29FE19}"/>
          </ac:picMkLst>
        </pc:picChg>
      </pc:sldChg>
      <pc:sldChg chg="addSp delSp modSp mod setBg setClrOvrMap">
        <pc:chgData name="Bar Weiss" userId="f1aa920c-6ab1-4ae3-bb20-d7ab45c94102" providerId="ADAL" clId="{8CA9D61D-9126-4572-92CB-A409064E7EDF}" dt="2022-05-22T07:37:21.068" v="3523" actId="26606"/>
        <pc:sldMkLst>
          <pc:docMk/>
          <pc:sldMk cId="3469552104" sldId="274"/>
        </pc:sldMkLst>
        <pc:spChg chg="mod">
          <ac:chgData name="Bar Weiss" userId="f1aa920c-6ab1-4ae3-bb20-d7ab45c94102" providerId="ADAL" clId="{8CA9D61D-9126-4572-92CB-A409064E7EDF}" dt="2022-05-22T07:37:21.068" v="3523" actId="26606"/>
          <ac:spMkLst>
            <pc:docMk/>
            <pc:sldMk cId="3469552104" sldId="274"/>
            <ac:spMk id="2" creationId="{696A1B64-63B1-490A-B4D6-430C3B13A97E}"/>
          </ac:spMkLst>
        </pc:spChg>
        <pc:spChg chg="mod">
          <ac:chgData name="Bar Weiss" userId="f1aa920c-6ab1-4ae3-bb20-d7ab45c94102" providerId="ADAL" clId="{8CA9D61D-9126-4572-92CB-A409064E7EDF}" dt="2022-05-22T07:37:21.068" v="3523" actId="26606"/>
          <ac:spMkLst>
            <pc:docMk/>
            <pc:sldMk cId="3469552104" sldId="274"/>
            <ac:spMk id="3" creationId="{7156CC9D-C074-4F61-9354-5F856527B4A5}"/>
          </ac:spMkLst>
        </pc:spChg>
        <pc:spChg chg="add del">
          <ac:chgData name="Bar Weiss" userId="f1aa920c-6ab1-4ae3-bb20-d7ab45c94102" providerId="ADAL" clId="{8CA9D61D-9126-4572-92CB-A409064E7EDF}" dt="2022-05-22T07:35:54.890" v="3515" actId="26606"/>
          <ac:spMkLst>
            <pc:docMk/>
            <pc:sldMk cId="3469552104" sldId="274"/>
            <ac:spMk id="9" creationId="{2C61293E-6EBE-43EF-A52C-9BEBFD7679D4}"/>
          </ac:spMkLst>
        </pc:spChg>
        <pc:spChg chg="add del">
          <ac:chgData name="Bar Weiss" userId="f1aa920c-6ab1-4ae3-bb20-d7ab45c94102" providerId="ADAL" clId="{8CA9D61D-9126-4572-92CB-A409064E7EDF}" dt="2022-05-22T07:35:54.890" v="3515" actId="26606"/>
          <ac:spMkLst>
            <pc:docMk/>
            <pc:sldMk cId="3469552104" sldId="274"/>
            <ac:spMk id="11" creationId="{3FCFB1DE-0B7E-48CC-BA90-B2AB0889F9D6}"/>
          </ac:spMkLst>
        </pc:spChg>
        <pc:spChg chg="add del">
          <ac:chgData name="Bar Weiss" userId="f1aa920c-6ab1-4ae3-bb20-d7ab45c94102" providerId="ADAL" clId="{8CA9D61D-9126-4572-92CB-A409064E7EDF}" dt="2022-05-22T07:01:15.159" v="3433" actId="26606"/>
          <ac:spMkLst>
            <pc:docMk/>
            <pc:sldMk cId="3469552104" sldId="274"/>
            <ac:spMk id="16" creationId="{1A9F7B4E-B03D-4F64-BE33-00D074458D45}"/>
          </ac:spMkLst>
        </pc:spChg>
        <pc:spChg chg="add del">
          <ac:chgData name="Bar Weiss" userId="f1aa920c-6ab1-4ae3-bb20-d7ab45c94102" providerId="ADAL" clId="{8CA9D61D-9126-4572-92CB-A409064E7EDF}" dt="2022-05-22T07:36:39.902" v="3517" actId="26606"/>
          <ac:spMkLst>
            <pc:docMk/>
            <pc:sldMk cId="3469552104" sldId="274"/>
            <ac:spMk id="17" creationId="{2C61293E-6EBE-43EF-A52C-9BEBFD7679D4}"/>
          </ac:spMkLst>
        </pc:spChg>
        <pc:spChg chg="add del">
          <ac:chgData name="Bar Weiss" userId="f1aa920c-6ab1-4ae3-bb20-d7ab45c94102" providerId="ADAL" clId="{8CA9D61D-9126-4572-92CB-A409064E7EDF}" dt="2022-05-22T07:01:15.159" v="3433" actId="26606"/>
          <ac:spMkLst>
            <pc:docMk/>
            <pc:sldMk cId="3469552104" sldId="274"/>
            <ac:spMk id="18" creationId="{1CA8A97F-67F0-4D5F-A850-0C30727D1CE3}"/>
          </ac:spMkLst>
        </pc:spChg>
        <pc:spChg chg="add del">
          <ac:chgData name="Bar Weiss" userId="f1aa920c-6ab1-4ae3-bb20-d7ab45c94102" providerId="ADAL" clId="{8CA9D61D-9126-4572-92CB-A409064E7EDF}" dt="2022-05-22T07:36:39.902" v="3517" actId="26606"/>
          <ac:spMkLst>
            <pc:docMk/>
            <pc:sldMk cId="3469552104" sldId="274"/>
            <ac:spMk id="19" creationId="{3FCFB1DE-0B7E-48CC-BA90-B2AB0889F9D6}"/>
          </ac:spMkLst>
        </pc:spChg>
        <pc:spChg chg="add del">
          <ac:chgData name="Bar Weiss" userId="f1aa920c-6ab1-4ae3-bb20-d7ab45c94102" providerId="ADAL" clId="{8CA9D61D-9126-4572-92CB-A409064E7EDF}" dt="2022-05-22T07:36:58.996" v="3521" actId="26606"/>
          <ac:spMkLst>
            <pc:docMk/>
            <pc:sldMk cId="3469552104" sldId="274"/>
            <ac:spMk id="22" creationId="{2C61293E-6EBE-43EF-A52C-9BEBFD7679D4}"/>
          </ac:spMkLst>
        </pc:spChg>
        <pc:spChg chg="add del">
          <ac:chgData name="Bar Weiss" userId="f1aa920c-6ab1-4ae3-bb20-d7ab45c94102" providerId="ADAL" clId="{8CA9D61D-9126-4572-92CB-A409064E7EDF}" dt="2022-05-22T07:01:14.961" v="3432" actId="26606"/>
          <ac:spMkLst>
            <pc:docMk/>
            <pc:sldMk cId="3469552104" sldId="274"/>
            <ac:spMk id="23" creationId="{2C61293E-6EBE-43EF-A52C-9BEBFD7679D4}"/>
          </ac:spMkLst>
        </pc:spChg>
        <pc:spChg chg="add del">
          <ac:chgData name="Bar Weiss" userId="f1aa920c-6ab1-4ae3-bb20-d7ab45c94102" providerId="ADAL" clId="{8CA9D61D-9126-4572-92CB-A409064E7EDF}" dt="2022-05-22T07:01:14.961" v="3432" actId="26606"/>
          <ac:spMkLst>
            <pc:docMk/>
            <pc:sldMk cId="3469552104" sldId="274"/>
            <ac:spMk id="25" creationId="{3FCFB1DE-0B7E-48CC-BA90-B2AB0889F9D6}"/>
          </ac:spMkLst>
        </pc:spChg>
        <pc:spChg chg="add del">
          <ac:chgData name="Bar Weiss" userId="f1aa920c-6ab1-4ae3-bb20-d7ab45c94102" providerId="ADAL" clId="{8CA9D61D-9126-4572-92CB-A409064E7EDF}" dt="2022-05-22T07:36:58.996" v="3521" actId="26606"/>
          <ac:spMkLst>
            <pc:docMk/>
            <pc:sldMk cId="3469552104" sldId="274"/>
            <ac:spMk id="27" creationId="{3FCFB1DE-0B7E-48CC-BA90-B2AB0889F9D6}"/>
          </ac:spMkLst>
        </pc:spChg>
        <pc:spChg chg="add del">
          <ac:chgData name="Bar Weiss" userId="f1aa920c-6ab1-4ae3-bb20-d7ab45c94102" providerId="ADAL" clId="{8CA9D61D-9126-4572-92CB-A409064E7EDF}" dt="2022-05-22T07:36:58.979" v="3520" actId="26606"/>
          <ac:spMkLst>
            <pc:docMk/>
            <pc:sldMk cId="3469552104" sldId="274"/>
            <ac:spMk id="33" creationId="{2C61293E-6EBE-43EF-A52C-9BEBFD7679D4}"/>
          </ac:spMkLst>
        </pc:spChg>
        <pc:spChg chg="add del">
          <ac:chgData name="Bar Weiss" userId="f1aa920c-6ab1-4ae3-bb20-d7ab45c94102" providerId="ADAL" clId="{8CA9D61D-9126-4572-92CB-A409064E7EDF}" dt="2022-05-22T07:36:58.979" v="3520" actId="26606"/>
          <ac:spMkLst>
            <pc:docMk/>
            <pc:sldMk cId="3469552104" sldId="274"/>
            <ac:spMk id="35" creationId="{3FCFB1DE-0B7E-48CC-BA90-B2AB0889F9D6}"/>
          </ac:spMkLst>
        </pc:spChg>
        <pc:spChg chg="add del">
          <ac:chgData name="Bar Weiss" userId="f1aa920c-6ab1-4ae3-bb20-d7ab45c94102" providerId="ADAL" clId="{8CA9D61D-9126-4572-92CB-A409064E7EDF}" dt="2022-05-22T07:37:21.068" v="3523" actId="26606"/>
          <ac:spMkLst>
            <pc:docMk/>
            <pc:sldMk cId="3469552104" sldId="274"/>
            <ac:spMk id="37" creationId="{2C61293E-6EBE-43EF-A52C-9BEBFD7679D4}"/>
          </ac:spMkLst>
        </pc:spChg>
        <pc:spChg chg="add del">
          <ac:chgData name="Bar Weiss" userId="f1aa920c-6ab1-4ae3-bb20-d7ab45c94102" providerId="ADAL" clId="{8CA9D61D-9126-4572-92CB-A409064E7EDF}" dt="2022-05-22T07:37:21.068" v="3523" actId="26606"/>
          <ac:spMkLst>
            <pc:docMk/>
            <pc:sldMk cId="3469552104" sldId="274"/>
            <ac:spMk id="38" creationId="{3FCFB1DE-0B7E-48CC-BA90-B2AB0889F9D6}"/>
          </ac:spMkLst>
        </pc:spChg>
        <pc:spChg chg="add del">
          <ac:chgData name="Bar Weiss" userId="f1aa920c-6ab1-4ae3-bb20-d7ab45c94102" providerId="ADAL" clId="{8CA9D61D-9126-4572-92CB-A409064E7EDF}" dt="2022-05-22T07:37:21.068" v="3523" actId="26606"/>
          <ac:spMkLst>
            <pc:docMk/>
            <pc:sldMk cId="3469552104" sldId="274"/>
            <ac:spMk id="44" creationId="{1A9F7B4E-B03D-4F64-BE33-00D074458D45}"/>
          </ac:spMkLst>
        </pc:spChg>
        <pc:spChg chg="add del">
          <ac:chgData name="Bar Weiss" userId="f1aa920c-6ab1-4ae3-bb20-d7ab45c94102" providerId="ADAL" clId="{8CA9D61D-9126-4572-92CB-A409064E7EDF}" dt="2022-05-22T07:37:21.068" v="3523" actId="26606"/>
          <ac:spMkLst>
            <pc:docMk/>
            <pc:sldMk cId="3469552104" sldId="274"/>
            <ac:spMk id="46" creationId="{1CA8A97F-67F0-4D5F-A850-0C30727D1CE3}"/>
          </ac:spMkLst>
        </pc:spChg>
        <pc:picChg chg="add del mod ord">
          <ac:chgData name="Bar Weiss" userId="f1aa920c-6ab1-4ae3-bb20-d7ab45c94102" providerId="ADAL" clId="{8CA9D61D-9126-4572-92CB-A409064E7EDF}" dt="2022-05-22T07:35:47.502" v="3514" actId="478"/>
          <ac:picMkLst>
            <pc:docMk/>
            <pc:sldMk cId="3469552104" sldId="274"/>
            <ac:picMk id="5" creationId="{6A4E8528-07B8-3B79-8E59-E044EFAED85E}"/>
          </ac:picMkLst>
        </pc:picChg>
        <pc:picChg chg="add del">
          <ac:chgData name="Bar Weiss" userId="f1aa920c-6ab1-4ae3-bb20-d7ab45c94102" providerId="ADAL" clId="{8CA9D61D-9126-4572-92CB-A409064E7EDF}" dt="2022-05-22T07:36:32.143" v="3516" actId="478"/>
          <ac:picMkLst>
            <pc:docMk/>
            <pc:sldMk cId="3469552104" sldId="274"/>
            <ac:picMk id="13" creationId="{E0EBA532-BC9F-1D5C-3B49-7FA4281E772C}"/>
          </ac:picMkLst>
        </pc:picChg>
        <pc:picChg chg="add del">
          <ac:chgData name="Bar Weiss" userId="f1aa920c-6ab1-4ae3-bb20-d7ab45c94102" providerId="ADAL" clId="{8CA9D61D-9126-4572-92CB-A409064E7EDF}" dt="2022-05-22T07:36:43.237" v="3518" actId="478"/>
          <ac:picMkLst>
            <pc:docMk/>
            <pc:sldMk cId="3469552104" sldId="274"/>
            <ac:picMk id="21" creationId="{1270CCE7-2570-4122-0534-A8D7AF767DD6}"/>
          </ac:picMkLst>
        </pc:picChg>
        <pc:picChg chg="add del">
          <ac:chgData name="Bar Weiss" userId="f1aa920c-6ab1-4ae3-bb20-d7ab45c94102" providerId="ADAL" clId="{8CA9D61D-9126-4572-92CB-A409064E7EDF}" dt="2022-05-22T07:36:58.979" v="3520" actId="26606"/>
          <ac:picMkLst>
            <pc:docMk/>
            <pc:sldMk cId="3469552104" sldId="274"/>
            <ac:picMk id="29" creationId="{43943CE5-744E-DA17-2BFA-9F986074C865}"/>
          </ac:picMkLst>
        </pc:picChg>
        <pc:picChg chg="add mod ord">
          <ac:chgData name="Bar Weiss" userId="f1aa920c-6ab1-4ae3-bb20-d7ab45c94102" providerId="ADAL" clId="{8CA9D61D-9126-4572-92CB-A409064E7EDF}" dt="2022-05-22T07:37:21.068" v="3523" actId="26606"/>
          <ac:picMkLst>
            <pc:docMk/>
            <pc:sldMk cId="3469552104" sldId="274"/>
            <ac:picMk id="39" creationId="{4CEE243A-9CBC-6A0C-872D-D45164CAE0AA}"/>
          </ac:picMkLst>
        </pc:picChg>
      </pc:sldChg>
      <pc:sldMasterChg chg="del delSldLayout">
        <pc:chgData name="Bar Weiss" userId="f1aa920c-6ab1-4ae3-bb20-d7ab45c94102" providerId="ADAL" clId="{8CA9D61D-9126-4572-92CB-A409064E7EDF}" dt="2022-05-12T11:37:01.334" v="88" actId="26606"/>
        <pc:sldMasterMkLst>
          <pc:docMk/>
          <pc:sldMasterMk cId="910735980" sldId="2147483648"/>
        </pc:sldMasterMkLst>
        <pc:sldLayoutChg chg="del">
          <pc:chgData name="Bar Weiss" userId="f1aa920c-6ab1-4ae3-bb20-d7ab45c94102" providerId="ADAL" clId="{8CA9D61D-9126-4572-92CB-A409064E7EDF}" dt="2022-05-12T11:37:01.334" v="88" actId="26606"/>
          <pc:sldLayoutMkLst>
            <pc:docMk/>
            <pc:sldMasterMk cId="910735980" sldId="2147483648"/>
            <pc:sldLayoutMk cId="1402242162" sldId="2147483649"/>
          </pc:sldLayoutMkLst>
        </pc:sldLayoutChg>
        <pc:sldLayoutChg chg="del">
          <pc:chgData name="Bar Weiss" userId="f1aa920c-6ab1-4ae3-bb20-d7ab45c94102" providerId="ADAL" clId="{8CA9D61D-9126-4572-92CB-A409064E7EDF}" dt="2022-05-12T11:37:01.334" v="88" actId="26606"/>
          <pc:sldLayoutMkLst>
            <pc:docMk/>
            <pc:sldMasterMk cId="910735980" sldId="2147483648"/>
            <pc:sldLayoutMk cId="1577293723" sldId="2147483650"/>
          </pc:sldLayoutMkLst>
        </pc:sldLayoutChg>
        <pc:sldLayoutChg chg="del">
          <pc:chgData name="Bar Weiss" userId="f1aa920c-6ab1-4ae3-bb20-d7ab45c94102" providerId="ADAL" clId="{8CA9D61D-9126-4572-92CB-A409064E7EDF}" dt="2022-05-12T11:37:01.334" v="88" actId="26606"/>
          <pc:sldLayoutMkLst>
            <pc:docMk/>
            <pc:sldMasterMk cId="910735980" sldId="2147483648"/>
            <pc:sldLayoutMk cId="3383311122" sldId="2147483651"/>
          </pc:sldLayoutMkLst>
        </pc:sldLayoutChg>
        <pc:sldLayoutChg chg="del">
          <pc:chgData name="Bar Weiss" userId="f1aa920c-6ab1-4ae3-bb20-d7ab45c94102" providerId="ADAL" clId="{8CA9D61D-9126-4572-92CB-A409064E7EDF}" dt="2022-05-12T11:37:01.334" v="88" actId="26606"/>
          <pc:sldLayoutMkLst>
            <pc:docMk/>
            <pc:sldMasterMk cId="910735980" sldId="2147483648"/>
            <pc:sldLayoutMk cId="504235270" sldId="2147483652"/>
          </pc:sldLayoutMkLst>
        </pc:sldLayoutChg>
        <pc:sldLayoutChg chg="del">
          <pc:chgData name="Bar Weiss" userId="f1aa920c-6ab1-4ae3-bb20-d7ab45c94102" providerId="ADAL" clId="{8CA9D61D-9126-4572-92CB-A409064E7EDF}" dt="2022-05-12T11:37:01.334" v="88" actId="26606"/>
          <pc:sldLayoutMkLst>
            <pc:docMk/>
            <pc:sldMasterMk cId="910735980" sldId="2147483648"/>
            <pc:sldLayoutMk cId="320696925" sldId="2147483653"/>
          </pc:sldLayoutMkLst>
        </pc:sldLayoutChg>
        <pc:sldLayoutChg chg="del">
          <pc:chgData name="Bar Weiss" userId="f1aa920c-6ab1-4ae3-bb20-d7ab45c94102" providerId="ADAL" clId="{8CA9D61D-9126-4572-92CB-A409064E7EDF}" dt="2022-05-12T11:37:01.334" v="88" actId="26606"/>
          <pc:sldLayoutMkLst>
            <pc:docMk/>
            <pc:sldMasterMk cId="910735980" sldId="2147483648"/>
            <pc:sldLayoutMk cId="2248415310" sldId="2147483654"/>
          </pc:sldLayoutMkLst>
        </pc:sldLayoutChg>
        <pc:sldLayoutChg chg="del">
          <pc:chgData name="Bar Weiss" userId="f1aa920c-6ab1-4ae3-bb20-d7ab45c94102" providerId="ADAL" clId="{8CA9D61D-9126-4572-92CB-A409064E7EDF}" dt="2022-05-12T11:37:01.334" v="88" actId="26606"/>
          <pc:sldLayoutMkLst>
            <pc:docMk/>
            <pc:sldMasterMk cId="910735980" sldId="2147483648"/>
            <pc:sldLayoutMk cId="760978260" sldId="2147483655"/>
          </pc:sldLayoutMkLst>
        </pc:sldLayoutChg>
        <pc:sldLayoutChg chg="del">
          <pc:chgData name="Bar Weiss" userId="f1aa920c-6ab1-4ae3-bb20-d7ab45c94102" providerId="ADAL" clId="{8CA9D61D-9126-4572-92CB-A409064E7EDF}" dt="2022-05-12T11:37:01.334" v="88" actId="26606"/>
          <pc:sldLayoutMkLst>
            <pc:docMk/>
            <pc:sldMasterMk cId="910735980" sldId="2147483648"/>
            <pc:sldLayoutMk cId="414414877" sldId="2147483656"/>
          </pc:sldLayoutMkLst>
        </pc:sldLayoutChg>
        <pc:sldLayoutChg chg="del">
          <pc:chgData name="Bar Weiss" userId="f1aa920c-6ab1-4ae3-bb20-d7ab45c94102" providerId="ADAL" clId="{8CA9D61D-9126-4572-92CB-A409064E7EDF}" dt="2022-05-12T11:37:01.334" v="88" actId="26606"/>
          <pc:sldLayoutMkLst>
            <pc:docMk/>
            <pc:sldMasterMk cId="910735980" sldId="2147483648"/>
            <pc:sldLayoutMk cId="3345655161" sldId="2147483657"/>
          </pc:sldLayoutMkLst>
        </pc:sldLayoutChg>
        <pc:sldLayoutChg chg="del">
          <pc:chgData name="Bar Weiss" userId="f1aa920c-6ab1-4ae3-bb20-d7ab45c94102" providerId="ADAL" clId="{8CA9D61D-9126-4572-92CB-A409064E7EDF}" dt="2022-05-12T11:37:01.334" v="88" actId="26606"/>
          <pc:sldLayoutMkLst>
            <pc:docMk/>
            <pc:sldMasterMk cId="910735980" sldId="2147483648"/>
            <pc:sldLayoutMk cId="769717399" sldId="2147483658"/>
          </pc:sldLayoutMkLst>
        </pc:sldLayoutChg>
        <pc:sldLayoutChg chg="del">
          <pc:chgData name="Bar Weiss" userId="f1aa920c-6ab1-4ae3-bb20-d7ab45c94102" providerId="ADAL" clId="{8CA9D61D-9126-4572-92CB-A409064E7EDF}" dt="2022-05-12T11:37:01.334" v="88" actId="26606"/>
          <pc:sldLayoutMkLst>
            <pc:docMk/>
            <pc:sldMasterMk cId="910735980" sldId="2147483648"/>
            <pc:sldLayoutMk cId="2526793584" sldId="2147483659"/>
          </pc:sldLayoutMkLst>
        </pc:sldLayoutChg>
      </pc:sldMasterChg>
      <pc:sldMasterChg chg="add del addSldLayout delSldLayout">
        <pc:chgData name="Bar Weiss" userId="f1aa920c-6ab1-4ae3-bb20-d7ab45c94102" providerId="ADAL" clId="{8CA9D61D-9126-4572-92CB-A409064E7EDF}" dt="2022-05-12T11:37:56.310" v="92" actId="26606"/>
        <pc:sldMasterMkLst>
          <pc:docMk/>
          <pc:sldMasterMk cId="1222892018" sldId="2147483683"/>
        </pc:sldMasterMkLst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1222892018" sldId="2147483683"/>
            <pc:sldLayoutMk cId="3570139192" sldId="2147483672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1222892018" sldId="2147483683"/>
            <pc:sldLayoutMk cId="994199069" sldId="2147483673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1222892018" sldId="2147483683"/>
            <pc:sldLayoutMk cId="792871156" sldId="2147483674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1222892018" sldId="2147483683"/>
            <pc:sldLayoutMk cId="2629641960" sldId="2147483675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1222892018" sldId="2147483683"/>
            <pc:sldLayoutMk cId="618097257" sldId="2147483676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1222892018" sldId="2147483683"/>
            <pc:sldLayoutMk cId="470165992" sldId="2147483677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1222892018" sldId="2147483683"/>
            <pc:sldLayoutMk cId="3118090837" sldId="2147483678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1222892018" sldId="2147483683"/>
            <pc:sldLayoutMk cId="96345811" sldId="2147483679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1222892018" sldId="2147483683"/>
            <pc:sldLayoutMk cId="1563345171" sldId="2147483680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1222892018" sldId="2147483683"/>
            <pc:sldLayoutMk cId="2894513637" sldId="2147483681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1222892018" sldId="2147483683"/>
            <pc:sldLayoutMk cId="2894207840" sldId="2147483682"/>
          </pc:sldLayoutMkLst>
        </pc:sldLayoutChg>
      </pc:sldMasterChg>
      <pc:sldMasterChg chg="add del addSldLayout delSldLayout">
        <pc:chgData name="Bar Weiss" userId="f1aa920c-6ab1-4ae3-bb20-d7ab45c94102" providerId="ADAL" clId="{8CA9D61D-9126-4572-92CB-A409064E7EDF}" dt="2022-05-12T11:37:56.310" v="92" actId="26606"/>
        <pc:sldMasterMkLst>
          <pc:docMk/>
          <pc:sldMasterMk cId="2039723366" sldId="2147483707"/>
        </pc:sldMasterMkLst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2039723366" sldId="2147483707"/>
            <pc:sldLayoutMk cId="3916366664" sldId="2147483696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2039723366" sldId="2147483707"/>
            <pc:sldLayoutMk cId="3801975231" sldId="2147483697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2039723366" sldId="2147483707"/>
            <pc:sldLayoutMk cId="2093869715" sldId="2147483698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2039723366" sldId="2147483707"/>
            <pc:sldLayoutMk cId="3429870584" sldId="2147483699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2039723366" sldId="2147483707"/>
            <pc:sldLayoutMk cId="3223619303" sldId="2147483700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2039723366" sldId="2147483707"/>
            <pc:sldLayoutMk cId="1784690183" sldId="2147483701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2039723366" sldId="2147483707"/>
            <pc:sldLayoutMk cId="408688818" sldId="2147483702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2039723366" sldId="2147483707"/>
            <pc:sldLayoutMk cId="2599927892" sldId="2147483703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2039723366" sldId="2147483707"/>
            <pc:sldLayoutMk cId="1393600503" sldId="2147483704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2039723366" sldId="2147483707"/>
            <pc:sldLayoutMk cId="3617872856" sldId="2147483705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2039723366" sldId="2147483707"/>
            <pc:sldLayoutMk cId="778748844" sldId="2147483706"/>
          </pc:sldLayoutMkLst>
        </pc:sldLayoutChg>
      </pc:sldMasterChg>
    </pc:docChg>
  </pc:docChgLst>
  <pc:docChgLst>
    <pc:chgData name="Bar Weiss" userId="f1aa920c-6ab1-4ae3-bb20-d7ab45c94102" providerId="ADAL" clId="{81C89551-07D2-4B04-BF01-608F2C61A441}"/>
    <pc:docChg chg="undo custSel addSld delSld modSld sldOrd">
      <pc:chgData name="Bar Weiss" userId="f1aa920c-6ab1-4ae3-bb20-d7ab45c94102" providerId="ADAL" clId="{81C89551-07D2-4B04-BF01-608F2C61A441}" dt="2022-11-30T10:30:00.258" v="2118" actId="729"/>
      <pc:docMkLst>
        <pc:docMk/>
      </pc:docMkLst>
      <pc:sldChg chg="modSp del mod">
        <pc:chgData name="Bar Weiss" userId="f1aa920c-6ab1-4ae3-bb20-d7ab45c94102" providerId="ADAL" clId="{81C89551-07D2-4B04-BF01-608F2C61A441}" dt="2022-11-29T20:40:45.226" v="1513" actId="47"/>
        <pc:sldMkLst>
          <pc:docMk/>
          <pc:sldMk cId="994962814" sldId="258"/>
        </pc:sldMkLst>
        <pc:spChg chg="mod">
          <ac:chgData name="Bar Weiss" userId="f1aa920c-6ab1-4ae3-bb20-d7ab45c94102" providerId="ADAL" clId="{81C89551-07D2-4B04-BF01-608F2C61A441}" dt="2022-11-29T18:27:30.536" v="1494" actId="20577"/>
          <ac:spMkLst>
            <pc:docMk/>
            <pc:sldMk cId="994962814" sldId="258"/>
            <ac:spMk id="3" creationId="{F78E0B13-BEBE-8A40-B016-846B91A53766}"/>
          </ac:spMkLst>
        </pc:spChg>
      </pc:sldChg>
      <pc:sldChg chg="addSp delSp modSp mod">
        <pc:chgData name="Bar Weiss" userId="f1aa920c-6ab1-4ae3-bb20-d7ab45c94102" providerId="ADAL" clId="{81C89551-07D2-4B04-BF01-608F2C61A441}" dt="2022-11-28T16:47:02.986" v="1344" actId="22"/>
        <pc:sldMkLst>
          <pc:docMk/>
          <pc:sldMk cId="3494433462" sldId="302"/>
        </pc:sldMkLst>
        <pc:spChg chg="add del mod">
          <ac:chgData name="Bar Weiss" userId="f1aa920c-6ab1-4ae3-bb20-d7ab45c94102" providerId="ADAL" clId="{81C89551-07D2-4B04-BF01-608F2C61A441}" dt="2022-11-28T16:47:02.986" v="1344" actId="22"/>
          <ac:spMkLst>
            <pc:docMk/>
            <pc:sldMk cId="3494433462" sldId="302"/>
            <ac:spMk id="4" creationId="{99E4F2DE-90D4-DDF4-D6B3-1A5EABAD06B9}"/>
          </ac:spMkLst>
        </pc:spChg>
        <pc:picChg chg="del">
          <ac:chgData name="Bar Weiss" userId="f1aa920c-6ab1-4ae3-bb20-d7ab45c94102" providerId="ADAL" clId="{81C89551-07D2-4B04-BF01-608F2C61A441}" dt="2022-11-28T16:47:00.300" v="1343" actId="478"/>
          <ac:picMkLst>
            <pc:docMk/>
            <pc:sldMk cId="3494433462" sldId="302"/>
            <ac:picMk id="5" creationId="{B0AD7A11-E102-6925-8304-79A6A1586A56}"/>
          </ac:picMkLst>
        </pc:picChg>
        <pc:picChg chg="add mod ord">
          <ac:chgData name="Bar Weiss" userId="f1aa920c-6ab1-4ae3-bb20-d7ab45c94102" providerId="ADAL" clId="{81C89551-07D2-4B04-BF01-608F2C61A441}" dt="2022-11-28T16:47:02.986" v="1344" actId="22"/>
          <ac:picMkLst>
            <pc:docMk/>
            <pc:sldMk cId="3494433462" sldId="302"/>
            <ac:picMk id="7" creationId="{61386C2D-A2FE-4592-5FB8-5EFF27665A33}"/>
          </ac:picMkLst>
        </pc:picChg>
      </pc:sldChg>
      <pc:sldChg chg="addSp delSp modSp mod">
        <pc:chgData name="Bar Weiss" userId="f1aa920c-6ab1-4ae3-bb20-d7ab45c94102" providerId="ADAL" clId="{81C89551-07D2-4B04-BF01-608F2C61A441}" dt="2022-11-28T16:49:08.148" v="1348" actId="22"/>
        <pc:sldMkLst>
          <pc:docMk/>
          <pc:sldMk cId="3661771036" sldId="303"/>
        </pc:sldMkLst>
        <pc:spChg chg="add del mod">
          <ac:chgData name="Bar Weiss" userId="f1aa920c-6ab1-4ae3-bb20-d7ab45c94102" providerId="ADAL" clId="{81C89551-07D2-4B04-BF01-608F2C61A441}" dt="2022-11-28T16:49:08.148" v="1348" actId="22"/>
          <ac:spMkLst>
            <pc:docMk/>
            <pc:sldMk cId="3661771036" sldId="303"/>
            <ac:spMk id="4" creationId="{F75DEA67-AF0C-07E3-770E-7C612204C496}"/>
          </ac:spMkLst>
        </pc:spChg>
        <pc:picChg chg="add mod ord">
          <ac:chgData name="Bar Weiss" userId="f1aa920c-6ab1-4ae3-bb20-d7ab45c94102" providerId="ADAL" clId="{81C89551-07D2-4B04-BF01-608F2C61A441}" dt="2022-11-28T16:49:08.148" v="1348" actId="22"/>
          <ac:picMkLst>
            <pc:docMk/>
            <pc:sldMk cId="3661771036" sldId="303"/>
            <ac:picMk id="6" creationId="{C523BC37-5C6A-DDA5-6828-181C4408BC44}"/>
          </ac:picMkLst>
        </pc:picChg>
        <pc:picChg chg="del">
          <ac:chgData name="Bar Weiss" userId="f1aa920c-6ab1-4ae3-bb20-d7ab45c94102" providerId="ADAL" clId="{81C89551-07D2-4B04-BF01-608F2C61A441}" dt="2022-11-28T16:49:05.987" v="1347" actId="478"/>
          <ac:picMkLst>
            <pc:docMk/>
            <pc:sldMk cId="3661771036" sldId="303"/>
            <ac:picMk id="13" creationId="{F3554A85-2610-4E3D-CF66-29CC218C6676}"/>
          </ac:picMkLst>
        </pc:picChg>
      </pc:sldChg>
      <pc:sldChg chg="addSp delSp modSp mod">
        <pc:chgData name="Bar Weiss" userId="f1aa920c-6ab1-4ae3-bb20-d7ab45c94102" providerId="ADAL" clId="{81C89551-07D2-4B04-BF01-608F2C61A441}" dt="2022-11-28T16:52:57.610" v="1360" actId="22"/>
        <pc:sldMkLst>
          <pc:docMk/>
          <pc:sldMk cId="1159784931" sldId="304"/>
        </pc:sldMkLst>
        <pc:spChg chg="add del mod">
          <ac:chgData name="Bar Weiss" userId="f1aa920c-6ab1-4ae3-bb20-d7ab45c94102" providerId="ADAL" clId="{81C89551-07D2-4B04-BF01-608F2C61A441}" dt="2022-11-28T16:52:57.610" v="1360" actId="22"/>
          <ac:spMkLst>
            <pc:docMk/>
            <pc:sldMk cId="1159784931" sldId="304"/>
            <ac:spMk id="4" creationId="{283F1F90-B875-47F2-D7E2-1B0C9F113399}"/>
          </ac:spMkLst>
        </pc:spChg>
        <pc:picChg chg="add mod ord">
          <ac:chgData name="Bar Weiss" userId="f1aa920c-6ab1-4ae3-bb20-d7ab45c94102" providerId="ADAL" clId="{81C89551-07D2-4B04-BF01-608F2C61A441}" dt="2022-11-28T16:52:57.610" v="1360" actId="22"/>
          <ac:picMkLst>
            <pc:docMk/>
            <pc:sldMk cId="1159784931" sldId="304"/>
            <ac:picMk id="6" creationId="{23085F22-1AEE-F4D5-AA3E-646FF5E2D722}"/>
          </ac:picMkLst>
        </pc:picChg>
        <pc:picChg chg="del">
          <ac:chgData name="Bar Weiss" userId="f1aa920c-6ab1-4ae3-bb20-d7ab45c94102" providerId="ADAL" clId="{81C89551-07D2-4B04-BF01-608F2C61A441}" dt="2022-11-28T16:52:56.255" v="1359" actId="478"/>
          <ac:picMkLst>
            <pc:docMk/>
            <pc:sldMk cId="1159784931" sldId="304"/>
            <ac:picMk id="7" creationId="{8F9BEBD8-A7CA-427E-A299-7180A1CD53BB}"/>
          </ac:picMkLst>
        </pc:picChg>
      </pc:sldChg>
      <pc:sldChg chg="addSp delSp modSp mod">
        <pc:chgData name="Bar Weiss" userId="f1aa920c-6ab1-4ae3-bb20-d7ab45c94102" providerId="ADAL" clId="{81C89551-07D2-4B04-BF01-608F2C61A441}" dt="2022-11-28T16:49:32.451" v="1350" actId="22"/>
        <pc:sldMkLst>
          <pc:docMk/>
          <pc:sldMk cId="2242380446" sldId="305"/>
        </pc:sldMkLst>
        <pc:spChg chg="add del mod">
          <ac:chgData name="Bar Weiss" userId="f1aa920c-6ab1-4ae3-bb20-d7ab45c94102" providerId="ADAL" clId="{81C89551-07D2-4B04-BF01-608F2C61A441}" dt="2022-11-28T16:47:22.633" v="1346" actId="22"/>
          <ac:spMkLst>
            <pc:docMk/>
            <pc:sldMk cId="2242380446" sldId="305"/>
            <ac:spMk id="4" creationId="{05654372-802D-2458-0C51-A218E080C655}"/>
          </ac:spMkLst>
        </pc:spChg>
        <pc:spChg chg="add del mod">
          <ac:chgData name="Bar Weiss" userId="f1aa920c-6ab1-4ae3-bb20-d7ab45c94102" providerId="ADAL" clId="{81C89551-07D2-4B04-BF01-608F2C61A441}" dt="2022-11-28T16:49:32.451" v="1350" actId="22"/>
          <ac:spMkLst>
            <pc:docMk/>
            <pc:sldMk cId="2242380446" sldId="305"/>
            <ac:spMk id="9" creationId="{864D7B61-E28D-EF76-FD0A-3D779920420D}"/>
          </ac:spMkLst>
        </pc:spChg>
        <pc:picChg chg="del">
          <ac:chgData name="Bar Weiss" userId="f1aa920c-6ab1-4ae3-bb20-d7ab45c94102" providerId="ADAL" clId="{81C89551-07D2-4B04-BF01-608F2C61A441}" dt="2022-11-28T16:47:20.016" v="1345" actId="478"/>
          <ac:picMkLst>
            <pc:docMk/>
            <pc:sldMk cId="2242380446" sldId="305"/>
            <ac:picMk id="6" creationId="{B41D3430-A8F2-7CEE-3AA0-AA8F3A133AFA}"/>
          </ac:picMkLst>
        </pc:picChg>
        <pc:picChg chg="add del mod ord">
          <ac:chgData name="Bar Weiss" userId="f1aa920c-6ab1-4ae3-bb20-d7ab45c94102" providerId="ADAL" clId="{81C89551-07D2-4B04-BF01-608F2C61A441}" dt="2022-11-28T16:49:30.408" v="1349" actId="478"/>
          <ac:picMkLst>
            <pc:docMk/>
            <pc:sldMk cId="2242380446" sldId="305"/>
            <ac:picMk id="7" creationId="{52607448-0BB9-6722-3ADA-519AC8F34662}"/>
          </ac:picMkLst>
        </pc:picChg>
        <pc:picChg chg="add mod ord">
          <ac:chgData name="Bar Weiss" userId="f1aa920c-6ab1-4ae3-bb20-d7ab45c94102" providerId="ADAL" clId="{81C89551-07D2-4B04-BF01-608F2C61A441}" dt="2022-11-28T16:49:32.451" v="1350" actId="22"/>
          <ac:picMkLst>
            <pc:docMk/>
            <pc:sldMk cId="2242380446" sldId="305"/>
            <ac:picMk id="11" creationId="{F93E4312-681B-84F3-135C-7862CC679ECC}"/>
          </ac:picMkLst>
        </pc:picChg>
      </pc:sldChg>
      <pc:sldChg chg="addSp delSp modSp mod">
        <pc:chgData name="Bar Weiss" userId="f1aa920c-6ab1-4ae3-bb20-d7ab45c94102" providerId="ADAL" clId="{81C89551-07D2-4B04-BF01-608F2C61A441}" dt="2022-11-28T16:51:55.376" v="1356" actId="22"/>
        <pc:sldMkLst>
          <pc:docMk/>
          <pc:sldMk cId="3435380419" sldId="306"/>
        </pc:sldMkLst>
        <pc:spChg chg="add del mod">
          <ac:chgData name="Bar Weiss" userId="f1aa920c-6ab1-4ae3-bb20-d7ab45c94102" providerId="ADAL" clId="{81C89551-07D2-4B04-BF01-608F2C61A441}" dt="2022-11-28T16:51:55.376" v="1356" actId="22"/>
          <ac:spMkLst>
            <pc:docMk/>
            <pc:sldMk cId="3435380419" sldId="306"/>
            <ac:spMk id="4" creationId="{A05C27A3-A5BA-0441-6927-E8205B46B04E}"/>
          </ac:spMkLst>
        </pc:spChg>
        <pc:picChg chg="del">
          <ac:chgData name="Bar Weiss" userId="f1aa920c-6ab1-4ae3-bb20-d7ab45c94102" providerId="ADAL" clId="{81C89551-07D2-4B04-BF01-608F2C61A441}" dt="2022-11-28T16:51:53.906" v="1355" actId="478"/>
          <ac:picMkLst>
            <pc:docMk/>
            <pc:sldMk cId="3435380419" sldId="306"/>
            <ac:picMk id="6" creationId="{CB6ADCF9-1BC2-51FD-446D-26250C86EDFA}"/>
          </ac:picMkLst>
        </pc:picChg>
        <pc:picChg chg="add mod ord">
          <ac:chgData name="Bar Weiss" userId="f1aa920c-6ab1-4ae3-bb20-d7ab45c94102" providerId="ADAL" clId="{81C89551-07D2-4B04-BF01-608F2C61A441}" dt="2022-11-28T16:51:55.376" v="1356" actId="22"/>
          <ac:picMkLst>
            <pc:docMk/>
            <pc:sldMk cId="3435380419" sldId="306"/>
            <ac:picMk id="7" creationId="{DA62590B-EEC3-8BB2-1E3A-246FD144398B}"/>
          </ac:picMkLst>
        </pc:picChg>
      </pc:sldChg>
      <pc:sldChg chg="addSp delSp modSp mod">
        <pc:chgData name="Bar Weiss" userId="f1aa920c-6ab1-4ae3-bb20-d7ab45c94102" providerId="ADAL" clId="{81C89551-07D2-4B04-BF01-608F2C61A441}" dt="2022-11-28T16:52:17.281" v="1358" actId="22"/>
        <pc:sldMkLst>
          <pc:docMk/>
          <pc:sldMk cId="2342001018" sldId="307"/>
        </pc:sldMkLst>
        <pc:spChg chg="add del mod">
          <ac:chgData name="Bar Weiss" userId="f1aa920c-6ab1-4ae3-bb20-d7ab45c94102" providerId="ADAL" clId="{81C89551-07D2-4B04-BF01-608F2C61A441}" dt="2022-11-28T16:52:17.281" v="1358" actId="22"/>
          <ac:spMkLst>
            <pc:docMk/>
            <pc:sldMk cId="2342001018" sldId="307"/>
            <ac:spMk id="4" creationId="{49BFB10E-84AB-ACE4-DBF4-54FFC072A9C0}"/>
          </ac:spMkLst>
        </pc:spChg>
        <pc:picChg chg="del">
          <ac:chgData name="Bar Weiss" userId="f1aa920c-6ab1-4ae3-bb20-d7ab45c94102" providerId="ADAL" clId="{81C89551-07D2-4B04-BF01-608F2C61A441}" dt="2022-11-28T16:52:15.867" v="1357" actId="478"/>
          <ac:picMkLst>
            <pc:docMk/>
            <pc:sldMk cId="2342001018" sldId="307"/>
            <ac:picMk id="6" creationId="{9D83AFDC-48BA-6AF4-922B-E146EB425CFF}"/>
          </ac:picMkLst>
        </pc:picChg>
        <pc:picChg chg="add mod ord">
          <ac:chgData name="Bar Weiss" userId="f1aa920c-6ab1-4ae3-bb20-d7ab45c94102" providerId="ADAL" clId="{81C89551-07D2-4B04-BF01-608F2C61A441}" dt="2022-11-28T16:52:17.281" v="1358" actId="22"/>
          <ac:picMkLst>
            <pc:docMk/>
            <pc:sldMk cId="2342001018" sldId="307"/>
            <ac:picMk id="7" creationId="{18BB3767-82B7-1E9D-A4B8-5198AD4A3832}"/>
          </ac:picMkLst>
        </pc:picChg>
      </pc:sldChg>
      <pc:sldChg chg="addSp delSp modSp mod">
        <pc:chgData name="Bar Weiss" userId="f1aa920c-6ab1-4ae3-bb20-d7ab45c94102" providerId="ADAL" clId="{81C89551-07D2-4B04-BF01-608F2C61A441}" dt="2022-11-28T16:51:22.427" v="1354" actId="22"/>
        <pc:sldMkLst>
          <pc:docMk/>
          <pc:sldMk cId="3825435307" sldId="308"/>
        </pc:sldMkLst>
        <pc:spChg chg="add del mod">
          <ac:chgData name="Bar Weiss" userId="f1aa920c-6ab1-4ae3-bb20-d7ab45c94102" providerId="ADAL" clId="{81C89551-07D2-4B04-BF01-608F2C61A441}" dt="2022-11-28T16:51:22.427" v="1354" actId="22"/>
          <ac:spMkLst>
            <pc:docMk/>
            <pc:sldMk cId="3825435307" sldId="308"/>
            <ac:spMk id="4" creationId="{9E575C9B-6CB9-15BF-6326-A36C85D8158A}"/>
          </ac:spMkLst>
        </pc:spChg>
        <pc:picChg chg="add mod ord">
          <ac:chgData name="Bar Weiss" userId="f1aa920c-6ab1-4ae3-bb20-d7ab45c94102" providerId="ADAL" clId="{81C89551-07D2-4B04-BF01-608F2C61A441}" dt="2022-11-28T16:51:22.427" v="1354" actId="22"/>
          <ac:picMkLst>
            <pc:docMk/>
            <pc:sldMk cId="3825435307" sldId="308"/>
            <ac:picMk id="6" creationId="{1D215ECA-514A-090E-57E3-AC78CA136F45}"/>
          </ac:picMkLst>
        </pc:picChg>
        <pc:picChg chg="del">
          <ac:chgData name="Bar Weiss" userId="f1aa920c-6ab1-4ae3-bb20-d7ab45c94102" providerId="ADAL" clId="{81C89551-07D2-4B04-BF01-608F2C61A441}" dt="2022-11-28T16:51:21.056" v="1353" actId="478"/>
          <ac:picMkLst>
            <pc:docMk/>
            <pc:sldMk cId="3825435307" sldId="308"/>
            <ac:picMk id="9" creationId="{713A340B-576B-E6DC-9736-96C583278810}"/>
          </ac:picMkLst>
        </pc:picChg>
      </pc:sldChg>
      <pc:sldChg chg="addSp delSp modSp mod">
        <pc:chgData name="Bar Weiss" userId="f1aa920c-6ab1-4ae3-bb20-d7ab45c94102" providerId="ADAL" clId="{81C89551-07D2-4B04-BF01-608F2C61A441}" dt="2022-11-28T16:51:08.422" v="1352" actId="22"/>
        <pc:sldMkLst>
          <pc:docMk/>
          <pc:sldMk cId="1672326412" sldId="309"/>
        </pc:sldMkLst>
        <pc:spChg chg="add del mod">
          <ac:chgData name="Bar Weiss" userId="f1aa920c-6ab1-4ae3-bb20-d7ab45c94102" providerId="ADAL" clId="{81C89551-07D2-4B04-BF01-608F2C61A441}" dt="2022-11-28T16:51:08.422" v="1352" actId="22"/>
          <ac:spMkLst>
            <pc:docMk/>
            <pc:sldMk cId="1672326412" sldId="309"/>
            <ac:spMk id="4" creationId="{5BBEC398-196F-ECD0-5559-4EC7BEBA71F2}"/>
          </ac:spMkLst>
        </pc:spChg>
        <pc:picChg chg="del">
          <ac:chgData name="Bar Weiss" userId="f1aa920c-6ab1-4ae3-bb20-d7ab45c94102" providerId="ADAL" clId="{81C89551-07D2-4B04-BF01-608F2C61A441}" dt="2022-11-28T16:51:06.870" v="1351" actId="478"/>
          <ac:picMkLst>
            <pc:docMk/>
            <pc:sldMk cId="1672326412" sldId="309"/>
            <ac:picMk id="6" creationId="{A9A39B6A-2961-9C2F-7870-D71A37673AEC}"/>
          </ac:picMkLst>
        </pc:picChg>
        <pc:picChg chg="add mod ord">
          <ac:chgData name="Bar Weiss" userId="f1aa920c-6ab1-4ae3-bb20-d7ab45c94102" providerId="ADAL" clId="{81C89551-07D2-4B04-BF01-608F2C61A441}" dt="2022-11-28T16:51:08.422" v="1352" actId="22"/>
          <ac:picMkLst>
            <pc:docMk/>
            <pc:sldMk cId="1672326412" sldId="309"/>
            <ac:picMk id="7" creationId="{8C5D26C5-27EF-E3B0-300B-628B900269AB}"/>
          </ac:picMkLst>
        </pc:picChg>
      </pc:sldChg>
      <pc:sldChg chg="addSp delSp modSp mod">
        <pc:chgData name="Bar Weiss" userId="f1aa920c-6ab1-4ae3-bb20-d7ab45c94102" providerId="ADAL" clId="{81C89551-07D2-4B04-BF01-608F2C61A441}" dt="2022-11-28T16:57:20.429" v="1368" actId="22"/>
        <pc:sldMkLst>
          <pc:docMk/>
          <pc:sldMk cId="1823323996" sldId="310"/>
        </pc:sldMkLst>
        <pc:spChg chg="add del mod">
          <ac:chgData name="Bar Weiss" userId="f1aa920c-6ab1-4ae3-bb20-d7ab45c94102" providerId="ADAL" clId="{81C89551-07D2-4B04-BF01-608F2C61A441}" dt="2022-11-28T16:57:20.429" v="1368" actId="22"/>
          <ac:spMkLst>
            <pc:docMk/>
            <pc:sldMk cId="1823323996" sldId="310"/>
            <ac:spMk id="4" creationId="{32C8888D-D7F9-2856-2A77-E356EC204670}"/>
          </ac:spMkLst>
        </pc:spChg>
        <pc:picChg chg="add mod ord">
          <ac:chgData name="Bar Weiss" userId="f1aa920c-6ab1-4ae3-bb20-d7ab45c94102" providerId="ADAL" clId="{81C89551-07D2-4B04-BF01-608F2C61A441}" dt="2022-11-28T16:57:20.429" v="1368" actId="22"/>
          <ac:picMkLst>
            <pc:docMk/>
            <pc:sldMk cId="1823323996" sldId="310"/>
            <ac:picMk id="6" creationId="{F5641333-33C8-331E-6587-3EA4726FF370}"/>
          </ac:picMkLst>
        </pc:picChg>
        <pc:picChg chg="del">
          <ac:chgData name="Bar Weiss" userId="f1aa920c-6ab1-4ae3-bb20-d7ab45c94102" providerId="ADAL" clId="{81C89551-07D2-4B04-BF01-608F2C61A441}" dt="2022-11-28T16:57:18.372" v="1367" actId="478"/>
          <ac:picMkLst>
            <pc:docMk/>
            <pc:sldMk cId="1823323996" sldId="310"/>
            <ac:picMk id="7" creationId="{BCC413D2-9D0F-4AC0-3D73-986090213778}"/>
          </ac:picMkLst>
        </pc:picChg>
      </pc:sldChg>
      <pc:sldChg chg="addSp delSp modSp mod">
        <pc:chgData name="Bar Weiss" userId="f1aa920c-6ab1-4ae3-bb20-d7ab45c94102" providerId="ADAL" clId="{81C89551-07D2-4B04-BF01-608F2C61A441}" dt="2022-11-28T16:58:45.090" v="1374" actId="22"/>
        <pc:sldMkLst>
          <pc:docMk/>
          <pc:sldMk cId="1261328684" sldId="311"/>
        </pc:sldMkLst>
        <pc:spChg chg="add del mod">
          <ac:chgData name="Bar Weiss" userId="f1aa920c-6ab1-4ae3-bb20-d7ab45c94102" providerId="ADAL" clId="{81C89551-07D2-4B04-BF01-608F2C61A441}" dt="2022-11-28T16:58:45.090" v="1374" actId="22"/>
          <ac:spMkLst>
            <pc:docMk/>
            <pc:sldMk cId="1261328684" sldId="311"/>
            <ac:spMk id="4" creationId="{C84BCF91-D421-B116-87E7-024F83799212}"/>
          </ac:spMkLst>
        </pc:spChg>
        <pc:picChg chg="del">
          <ac:chgData name="Bar Weiss" userId="f1aa920c-6ab1-4ae3-bb20-d7ab45c94102" providerId="ADAL" clId="{81C89551-07D2-4B04-BF01-608F2C61A441}" dt="2022-11-28T16:58:43.798" v="1373" actId="478"/>
          <ac:picMkLst>
            <pc:docMk/>
            <pc:sldMk cId="1261328684" sldId="311"/>
            <ac:picMk id="6" creationId="{80E56DA9-F697-5062-B365-1ECC7EE19F08}"/>
          </ac:picMkLst>
        </pc:picChg>
        <pc:picChg chg="add mod ord">
          <ac:chgData name="Bar Weiss" userId="f1aa920c-6ab1-4ae3-bb20-d7ab45c94102" providerId="ADAL" clId="{81C89551-07D2-4B04-BF01-608F2C61A441}" dt="2022-11-28T16:58:45.090" v="1374" actId="22"/>
          <ac:picMkLst>
            <pc:docMk/>
            <pc:sldMk cId="1261328684" sldId="311"/>
            <ac:picMk id="7" creationId="{F318D093-1EFF-4270-BE3D-16897A9E52D8}"/>
          </ac:picMkLst>
        </pc:picChg>
      </pc:sldChg>
      <pc:sldChg chg="addSp delSp modSp mod">
        <pc:chgData name="Bar Weiss" userId="f1aa920c-6ab1-4ae3-bb20-d7ab45c94102" providerId="ADAL" clId="{81C89551-07D2-4B04-BF01-608F2C61A441}" dt="2022-11-28T17:02:53.587" v="1380" actId="22"/>
        <pc:sldMkLst>
          <pc:docMk/>
          <pc:sldMk cId="1508863093" sldId="312"/>
        </pc:sldMkLst>
        <pc:spChg chg="mod">
          <ac:chgData name="Bar Weiss" userId="f1aa920c-6ab1-4ae3-bb20-d7ab45c94102" providerId="ADAL" clId="{81C89551-07D2-4B04-BF01-608F2C61A441}" dt="2022-11-28T16:57:04.547" v="1364" actId="20577"/>
          <ac:spMkLst>
            <pc:docMk/>
            <pc:sldMk cId="1508863093" sldId="312"/>
            <ac:spMk id="2" creationId="{6D6A04C1-1414-5B7D-7609-A38666224F7C}"/>
          </ac:spMkLst>
        </pc:spChg>
        <pc:spChg chg="add del mod">
          <ac:chgData name="Bar Weiss" userId="f1aa920c-6ab1-4ae3-bb20-d7ab45c94102" providerId="ADAL" clId="{81C89551-07D2-4B04-BF01-608F2C61A441}" dt="2022-11-28T17:02:53.587" v="1380" actId="22"/>
          <ac:spMkLst>
            <pc:docMk/>
            <pc:sldMk cId="1508863093" sldId="312"/>
            <ac:spMk id="4" creationId="{B3423B74-E5C6-B115-6BF1-2D165D662C99}"/>
          </ac:spMkLst>
        </pc:spChg>
        <pc:picChg chg="add mod ord">
          <ac:chgData name="Bar Weiss" userId="f1aa920c-6ab1-4ae3-bb20-d7ab45c94102" providerId="ADAL" clId="{81C89551-07D2-4B04-BF01-608F2C61A441}" dt="2022-11-28T17:02:53.587" v="1380" actId="22"/>
          <ac:picMkLst>
            <pc:docMk/>
            <pc:sldMk cId="1508863093" sldId="312"/>
            <ac:picMk id="6" creationId="{27D630D8-428F-F30B-16EB-6C47CA53142A}"/>
          </ac:picMkLst>
        </pc:picChg>
        <pc:picChg chg="del">
          <ac:chgData name="Bar Weiss" userId="f1aa920c-6ab1-4ae3-bb20-d7ab45c94102" providerId="ADAL" clId="{81C89551-07D2-4B04-BF01-608F2C61A441}" dt="2022-11-28T17:02:52.190" v="1379" actId="478"/>
          <ac:picMkLst>
            <pc:docMk/>
            <pc:sldMk cId="1508863093" sldId="312"/>
            <ac:picMk id="9" creationId="{0A1F9C67-45FB-F024-2C7D-005EC57DE956}"/>
          </ac:picMkLst>
        </pc:picChg>
      </pc:sldChg>
      <pc:sldChg chg="addSp delSp modSp mod">
        <pc:chgData name="Bar Weiss" userId="f1aa920c-6ab1-4ae3-bb20-d7ab45c94102" providerId="ADAL" clId="{81C89551-07D2-4B04-BF01-608F2C61A441}" dt="2022-11-28T16:57:33.845" v="1370" actId="22"/>
        <pc:sldMkLst>
          <pc:docMk/>
          <pc:sldMk cId="672930132" sldId="313"/>
        </pc:sldMkLst>
        <pc:spChg chg="add del mod">
          <ac:chgData name="Bar Weiss" userId="f1aa920c-6ab1-4ae3-bb20-d7ab45c94102" providerId="ADAL" clId="{81C89551-07D2-4B04-BF01-608F2C61A441}" dt="2022-11-28T16:57:33.845" v="1370" actId="22"/>
          <ac:spMkLst>
            <pc:docMk/>
            <pc:sldMk cId="672930132" sldId="313"/>
            <ac:spMk id="4" creationId="{5D1AC051-422B-0760-2AA1-926A13F1DAF3}"/>
          </ac:spMkLst>
        </pc:spChg>
        <pc:picChg chg="del">
          <ac:chgData name="Bar Weiss" userId="f1aa920c-6ab1-4ae3-bb20-d7ab45c94102" providerId="ADAL" clId="{81C89551-07D2-4B04-BF01-608F2C61A441}" dt="2022-11-28T16:57:32.473" v="1369" actId="478"/>
          <ac:picMkLst>
            <pc:docMk/>
            <pc:sldMk cId="672930132" sldId="313"/>
            <ac:picMk id="6" creationId="{6A9B0B4C-C58F-C61B-73EB-1C7DFBDC973F}"/>
          </ac:picMkLst>
        </pc:picChg>
        <pc:picChg chg="add mod ord">
          <ac:chgData name="Bar Weiss" userId="f1aa920c-6ab1-4ae3-bb20-d7ab45c94102" providerId="ADAL" clId="{81C89551-07D2-4B04-BF01-608F2C61A441}" dt="2022-11-28T16:57:33.845" v="1370" actId="22"/>
          <ac:picMkLst>
            <pc:docMk/>
            <pc:sldMk cId="672930132" sldId="313"/>
            <ac:picMk id="7" creationId="{ECC1EFBB-7000-7C8C-F1FF-0F9443AA278E}"/>
          </ac:picMkLst>
        </pc:picChg>
      </pc:sldChg>
      <pc:sldChg chg="addSp delSp modSp mod">
        <pc:chgData name="Bar Weiss" userId="f1aa920c-6ab1-4ae3-bb20-d7ab45c94102" providerId="ADAL" clId="{81C89551-07D2-4B04-BF01-608F2C61A441}" dt="2022-11-28T16:58:31.432" v="1372" actId="22"/>
        <pc:sldMkLst>
          <pc:docMk/>
          <pc:sldMk cId="2109920022" sldId="314"/>
        </pc:sldMkLst>
        <pc:spChg chg="add del mod">
          <ac:chgData name="Bar Weiss" userId="f1aa920c-6ab1-4ae3-bb20-d7ab45c94102" providerId="ADAL" clId="{81C89551-07D2-4B04-BF01-608F2C61A441}" dt="2022-11-28T16:58:31.432" v="1372" actId="22"/>
          <ac:spMkLst>
            <pc:docMk/>
            <pc:sldMk cId="2109920022" sldId="314"/>
            <ac:spMk id="4" creationId="{3372CCDA-B550-96FE-A3C2-B0F3777D9B7A}"/>
          </ac:spMkLst>
        </pc:spChg>
        <pc:picChg chg="add mod ord">
          <ac:chgData name="Bar Weiss" userId="f1aa920c-6ab1-4ae3-bb20-d7ab45c94102" providerId="ADAL" clId="{81C89551-07D2-4B04-BF01-608F2C61A441}" dt="2022-11-28T16:58:31.432" v="1372" actId="22"/>
          <ac:picMkLst>
            <pc:docMk/>
            <pc:sldMk cId="2109920022" sldId="314"/>
            <ac:picMk id="6" creationId="{6F302172-2109-A2C7-DD7B-9E3E93E2B4B4}"/>
          </ac:picMkLst>
        </pc:picChg>
        <pc:picChg chg="del">
          <ac:chgData name="Bar Weiss" userId="f1aa920c-6ab1-4ae3-bb20-d7ab45c94102" providerId="ADAL" clId="{81C89551-07D2-4B04-BF01-608F2C61A441}" dt="2022-11-28T16:58:29.780" v="1371" actId="478"/>
          <ac:picMkLst>
            <pc:docMk/>
            <pc:sldMk cId="2109920022" sldId="314"/>
            <ac:picMk id="7" creationId="{C34EA373-0F28-4132-4388-F2F06B78FABA}"/>
          </ac:picMkLst>
        </pc:picChg>
      </pc:sldChg>
      <pc:sldChg chg="addSp delSp modSp mod">
        <pc:chgData name="Bar Weiss" userId="f1aa920c-6ab1-4ae3-bb20-d7ab45c94102" providerId="ADAL" clId="{81C89551-07D2-4B04-BF01-608F2C61A441}" dt="2022-11-28T17:03:13.039" v="1382" actId="22"/>
        <pc:sldMkLst>
          <pc:docMk/>
          <pc:sldMk cId="2337792241" sldId="315"/>
        </pc:sldMkLst>
        <pc:spChg chg="mod">
          <ac:chgData name="Bar Weiss" userId="f1aa920c-6ab1-4ae3-bb20-d7ab45c94102" providerId="ADAL" clId="{81C89551-07D2-4B04-BF01-608F2C61A441}" dt="2022-11-28T16:57:11.967" v="1366" actId="20577"/>
          <ac:spMkLst>
            <pc:docMk/>
            <pc:sldMk cId="2337792241" sldId="315"/>
            <ac:spMk id="2" creationId="{6D6A04C1-1414-5B7D-7609-A38666224F7C}"/>
          </ac:spMkLst>
        </pc:spChg>
        <pc:spChg chg="add del mod">
          <ac:chgData name="Bar Weiss" userId="f1aa920c-6ab1-4ae3-bb20-d7ab45c94102" providerId="ADAL" clId="{81C89551-07D2-4B04-BF01-608F2C61A441}" dt="2022-11-28T17:03:13.039" v="1382" actId="22"/>
          <ac:spMkLst>
            <pc:docMk/>
            <pc:sldMk cId="2337792241" sldId="315"/>
            <ac:spMk id="4" creationId="{31BB5128-B05E-6D2C-742A-084A621A1A98}"/>
          </ac:spMkLst>
        </pc:spChg>
        <pc:picChg chg="add mod ord">
          <ac:chgData name="Bar Weiss" userId="f1aa920c-6ab1-4ae3-bb20-d7ab45c94102" providerId="ADAL" clId="{81C89551-07D2-4B04-BF01-608F2C61A441}" dt="2022-11-28T17:03:13.039" v="1382" actId="22"/>
          <ac:picMkLst>
            <pc:docMk/>
            <pc:sldMk cId="2337792241" sldId="315"/>
            <ac:picMk id="6" creationId="{FB13C7CC-A0D6-7E27-3B09-CEFE64BB2DCF}"/>
          </ac:picMkLst>
        </pc:picChg>
        <pc:picChg chg="del">
          <ac:chgData name="Bar Weiss" userId="f1aa920c-6ab1-4ae3-bb20-d7ab45c94102" providerId="ADAL" clId="{81C89551-07D2-4B04-BF01-608F2C61A441}" dt="2022-11-28T17:03:11.140" v="1381" actId="478"/>
          <ac:picMkLst>
            <pc:docMk/>
            <pc:sldMk cId="2337792241" sldId="315"/>
            <ac:picMk id="7" creationId="{BF897457-3DBB-D34E-36D1-4AE3FB28ED9E}"/>
          </ac:picMkLst>
        </pc:picChg>
      </pc:sldChg>
      <pc:sldChg chg="addSp delSp modSp mod">
        <pc:chgData name="Bar Weiss" userId="f1aa920c-6ab1-4ae3-bb20-d7ab45c94102" providerId="ADAL" clId="{81C89551-07D2-4B04-BF01-608F2C61A441}" dt="2022-11-28T17:00:24.206" v="1378" actId="22"/>
        <pc:sldMkLst>
          <pc:docMk/>
          <pc:sldMk cId="3863356331" sldId="316"/>
        </pc:sldMkLst>
        <pc:spChg chg="add del mod">
          <ac:chgData name="Bar Weiss" userId="f1aa920c-6ab1-4ae3-bb20-d7ab45c94102" providerId="ADAL" clId="{81C89551-07D2-4B04-BF01-608F2C61A441}" dt="2022-11-28T17:00:24.206" v="1378" actId="22"/>
          <ac:spMkLst>
            <pc:docMk/>
            <pc:sldMk cId="3863356331" sldId="316"/>
            <ac:spMk id="4" creationId="{E18F703E-3480-C6AE-E1E5-9C063001E674}"/>
          </ac:spMkLst>
        </pc:spChg>
        <pc:picChg chg="del">
          <ac:chgData name="Bar Weiss" userId="f1aa920c-6ab1-4ae3-bb20-d7ab45c94102" providerId="ADAL" clId="{81C89551-07D2-4B04-BF01-608F2C61A441}" dt="2022-11-28T17:00:22.747" v="1377" actId="478"/>
          <ac:picMkLst>
            <pc:docMk/>
            <pc:sldMk cId="3863356331" sldId="316"/>
            <ac:picMk id="6" creationId="{6029AFAD-8299-04BE-C47D-4E3522151B19}"/>
          </ac:picMkLst>
        </pc:picChg>
        <pc:picChg chg="add mod ord">
          <ac:chgData name="Bar Weiss" userId="f1aa920c-6ab1-4ae3-bb20-d7ab45c94102" providerId="ADAL" clId="{81C89551-07D2-4B04-BF01-608F2C61A441}" dt="2022-11-28T17:00:24.206" v="1378" actId="22"/>
          <ac:picMkLst>
            <pc:docMk/>
            <pc:sldMk cId="3863356331" sldId="316"/>
            <ac:picMk id="7" creationId="{067AEACB-7482-3053-7026-488937D91235}"/>
          </ac:picMkLst>
        </pc:picChg>
      </pc:sldChg>
      <pc:sldChg chg="addSp delSp modSp mod">
        <pc:chgData name="Bar Weiss" userId="f1aa920c-6ab1-4ae3-bb20-d7ab45c94102" providerId="ADAL" clId="{81C89551-07D2-4B04-BF01-608F2C61A441}" dt="2022-11-28T17:00:05.208" v="1376" actId="22"/>
        <pc:sldMkLst>
          <pc:docMk/>
          <pc:sldMk cId="3957655344" sldId="317"/>
        </pc:sldMkLst>
        <pc:spChg chg="add del mod">
          <ac:chgData name="Bar Weiss" userId="f1aa920c-6ab1-4ae3-bb20-d7ab45c94102" providerId="ADAL" clId="{81C89551-07D2-4B04-BF01-608F2C61A441}" dt="2022-11-28T17:00:05.208" v="1376" actId="22"/>
          <ac:spMkLst>
            <pc:docMk/>
            <pc:sldMk cId="3957655344" sldId="317"/>
            <ac:spMk id="4" creationId="{5C20D6B2-C4F6-E049-0285-D9F7CA13C60A}"/>
          </ac:spMkLst>
        </pc:spChg>
        <pc:picChg chg="add mod ord">
          <ac:chgData name="Bar Weiss" userId="f1aa920c-6ab1-4ae3-bb20-d7ab45c94102" providerId="ADAL" clId="{81C89551-07D2-4B04-BF01-608F2C61A441}" dt="2022-11-28T17:00:05.208" v="1376" actId="22"/>
          <ac:picMkLst>
            <pc:docMk/>
            <pc:sldMk cId="3957655344" sldId="317"/>
            <ac:picMk id="6" creationId="{191B2C91-3ADC-DA2F-A1B3-6C4D20341CCC}"/>
          </ac:picMkLst>
        </pc:picChg>
        <pc:picChg chg="del">
          <ac:chgData name="Bar Weiss" userId="f1aa920c-6ab1-4ae3-bb20-d7ab45c94102" providerId="ADAL" clId="{81C89551-07D2-4B04-BF01-608F2C61A441}" dt="2022-11-28T17:00:03.942" v="1375" actId="478"/>
          <ac:picMkLst>
            <pc:docMk/>
            <pc:sldMk cId="3957655344" sldId="317"/>
            <ac:picMk id="7" creationId="{3EA4CF72-2172-AB95-E92B-548F0F814162}"/>
          </ac:picMkLst>
        </pc:picChg>
      </pc:sldChg>
      <pc:sldChg chg="ord">
        <pc:chgData name="Bar Weiss" userId="f1aa920c-6ab1-4ae3-bb20-d7ab45c94102" providerId="ADAL" clId="{81C89551-07D2-4B04-BF01-608F2C61A441}" dt="2022-11-29T18:25:08.175" v="1386"/>
        <pc:sldMkLst>
          <pc:docMk/>
          <pc:sldMk cId="2470134605" sldId="318"/>
        </pc:sldMkLst>
      </pc:sldChg>
      <pc:sldChg chg="ord">
        <pc:chgData name="Bar Weiss" userId="f1aa920c-6ab1-4ae3-bb20-d7ab45c94102" providerId="ADAL" clId="{81C89551-07D2-4B04-BF01-608F2C61A441}" dt="2022-11-29T18:25:08.175" v="1386"/>
        <pc:sldMkLst>
          <pc:docMk/>
          <pc:sldMk cId="3722794399" sldId="319"/>
        </pc:sldMkLst>
      </pc:sldChg>
      <pc:sldChg chg="addSp delSp modSp mod ord">
        <pc:chgData name="Bar Weiss" userId="f1aa920c-6ab1-4ae3-bb20-d7ab45c94102" providerId="ADAL" clId="{81C89551-07D2-4B04-BF01-608F2C61A441}" dt="2022-11-29T18:25:08.175" v="1386"/>
        <pc:sldMkLst>
          <pc:docMk/>
          <pc:sldMk cId="3941076960" sldId="320"/>
        </pc:sldMkLst>
        <pc:spChg chg="add del mod">
          <ac:chgData name="Bar Weiss" userId="f1aa920c-6ab1-4ae3-bb20-d7ab45c94102" providerId="ADAL" clId="{81C89551-07D2-4B04-BF01-608F2C61A441}" dt="2022-11-28T16:41:53.338" v="1334" actId="22"/>
          <ac:spMkLst>
            <pc:docMk/>
            <pc:sldMk cId="3941076960" sldId="320"/>
            <ac:spMk id="4" creationId="{6E2A0F8D-3ECA-34E6-50B4-6F71B9285FC0}"/>
          </ac:spMkLst>
        </pc:spChg>
        <pc:picChg chg="add mod ord">
          <ac:chgData name="Bar Weiss" userId="f1aa920c-6ab1-4ae3-bb20-d7ab45c94102" providerId="ADAL" clId="{81C89551-07D2-4B04-BF01-608F2C61A441}" dt="2022-11-28T16:41:53.338" v="1334" actId="22"/>
          <ac:picMkLst>
            <pc:docMk/>
            <pc:sldMk cId="3941076960" sldId="320"/>
            <ac:picMk id="6" creationId="{F6CBC881-9EF4-1B3D-C783-98B54F11DA94}"/>
          </ac:picMkLst>
        </pc:picChg>
        <pc:picChg chg="del">
          <ac:chgData name="Bar Weiss" userId="f1aa920c-6ab1-4ae3-bb20-d7ab45c94102" providerId="ADAL" clId="{81C89551-07D2-4B04-BF01-608F2C61A441}" dt="2022-11-28T16:41:50.655" v="1333" actId="478"/>
          <ac:picMkLst>
            <pc:docMk/>
            <pc:sldMk cId="3941076960" sldId="320"/>
            <ac:picMk id="7" creationId="{E11B2B53-A4ED-3D68-B8CE-1B5FD039A657}"/>
          </ac:picMkLst>
        </pc:picChg>
      </pc:sldChg>
      <pc:sldChg chg="addSp delSp modSp mod ord">
        <pc:chgData name="Bar Weiss" userId="f1aa920c-6ab1-4ae3-bb20-d7ab45c94102" providerId="ADAL" clId="{81C89551-07D2-4B04-BF01-608F2C61A441}" dt="2022-11-29T18:25:08.175" v="1386"/>
        <pc:sldMkLst>
          <pc:docMk/>
          <pc:sldMk cId="3832774893" sldId="322"/>
        </pc:sldMkLst>
        <pc:spChg chg="add del mod">
          <ac:chgData name="Bar Weiss" userId="f1aa920c-6ab1-4ae3-bb20-d7ab45c94102" providerId="ADAL" clId="{81C89551-07D2-4B04-BF01-608F2C61A441}" dt="2022-11-28T16:42:12.311" v="1336" actId="22"/>
          <ac:spMkLst>
            <pc:docMk/>
            <pc:sldMk cId="3832774893" sldId="322"/>
            <ac:spMk id="4" creationId="{CFFF7A7F-2C37-B853-69E6-5ECC3CB2533E}"/>
          </ac:spMkLst>
        </pc:spChg>
        <pc:spChg chg="add del mod">
          <ac:chgData name="Bar Weiss" userId="f1aa920c-6ab1-4ae3-bb20-d7ab45c94102" providerId="ADAL" clId="{81C89551-07D2-4B04-BF01-608F2C61A441}" dt="2022-11-28T16:43:35.341" v="1340" actId="478"/>
          <ac:spMkLst>
            <pc:docMk/>
            <pc:sldMk cId="3832774893" sldId="322"/>
            <ac:spMk id="9" creationId="{0ADBEDB8-504D-BD48-E32F-FE0EA3CE4E1A}"/>
          </ac:spMkLst>
        </pc:spChg>
        <pc:picChg chg="del">
          <ac:chgData name="Bar Weiss" userId="f1aa920c-6ab1-4ae3-bb20-d7ab45c94102" providerId="ADAL" clId="{81C89551-07D2-4B04-BF01-608F2C61A441}" dt="2022-11-28T16:42:09.426" v="1335" actId="478"/>
          <ac:picMkLst>
            <pc:docMk/>
            <pc:sldMk cId="3832774893" sldId="322"/>
            <ac:picMk id="6" creationId="{2AC9CA11-00F4-C9DF-7322-7F2AB8ABFC3F}"/>
          </ac:picMkLst>
        </pc:picChg>
        <pc:picChg chg="add del mod ord">
          <ac:chgData name="Bar Weiss" userId="f1aa920c-6ab1-4ae3-bb20-d7ab45c94102" providerId="ADAL" clId="{81C89551-07D2-4B04-BF01-608F2C61A441}" dt="2022-11-28T16:43:35.341" v="1340" actId="478"/>
          <ac:picMkLst>
            <pc:docMk/>
            <pc:sldMk cId="3832774893" sldId="322"/>
            <ac:picMk id="7" creationId="{11C5EA07-BC7A-D470-6FED-D4FCA01F116D}"/>
          </ac:picMkLst>
        </pc:picChg>
      </pc:sldChg>
      <pc:sldChg chg="addSp delSp modSp mod ord">
        <pc:chgData name="Bar Weiss" userId="f1aa920c-6ab1-4ae3-bb20-d7ab45c94102" providerId="ADAL" clId="{81C89551-07D2-4B04-BF01-608F2C61A441}" dt="2022-11-29T18:25:08.175" v="1386"/>
        <pc:sldMkLst>
          <pc:docMk/>
          <pc:sldMk cId="1622803386" sldId="323"/>
        </pc:sldMkLst>
        <pc:spChg chg="add del mod">
          <ac:chgData name="Bar Weiss" userId="f1aa920c-6ab1-4ae3-bb20-d7ab45c94102" providerId="ADAL" clId="{81C89551-07D2-4B04-BF01-608F2C61A441}" dt="2022-11-28T16:43:04.679" v="1338" actId="22"/>
          <ac:spMkLst>
            <pc:docMk/>
            <pc:sldMk cId="1622803386" sldId="323"/>
            <ac:spMk id="4" creationId="{54A6B15A-E467-4334-8D71-E0997CBF82C5}"/>
          </ac:spMkLst>
        </pc:spChg>
        <pc:picChg chg="del">
          <ac:chgData name="Bar Weiss" userId="f1aa920c-6ab1-4ae3-bb20-d7ab45c94102" providerId="ADAL" clId="{81C89551-07D2-4B04-BF01-608F2C61A441}" dt="2022-11-28T16:43:02.097" v="1337" actId="478"/>
          <ac:picMkLst>
            <pc:docMk/>
            <pc:sldMk cId="1622803386" sldId="323"/>
            <ac:picMk id="6" creationId="{D63D4656-2565-3CCE-CEA4-148E10BF6AF4}"/>
          </ac:picMkLst>
        </pc:picChg>
        <pc:picChg chg="add mod ord">
          <ac:chgData name="Bar Weiss" userId="f1aa920c-6ab1-4ae3-bb20-d7ab45c94102" providerId="ADAL" clId="{81C89551-07D2-4B04-BF01-608F2C61A441}" dt="2022-11-28T16:43:04.679" v="1338" actId="22"/>
          <ac:picMkLst>
            <pc:docMk/>
            <pc:sldMk cId="1622803386" sldId="323"/>
            <ac:picMk id="7" creationId="{7A52572E-2EB6-C06A-DCB6-35DA91A55003}"/>
          </ac:picMkLst>
        </pc:picChg>
      </pc:sldChg>
      <pc:sldChg chg="addSp delSp modSp mod ord">
        <pc:chgData name="Bar Weiss" userId="f1aa920c-6ab1-4ae3-bb20-d7ab45c94102" providerId="ADAL" clId="{81C89551-07D2-4B04-BF01-608F2C61A441}" dt="2022-11-29T18:25:08.175" v="1386"/>
        <pc:sldMkLst>
          <pc:docMk/>
          <pc:sldMk cId="1371439313" sldId="324"/>
        </pc:sldMkLst>
        <pc:spChg chg="add del mod">
          <ac:chgData name="Bar Weiss" userId="f1aa920c-6ab1-4ae3-bb20-d7ab45c94102" providerId="ADAL" clId="{81C89551-07D2-4B04-BF01-608F2C61A441}" dt="2022-11-28T16:43:41.792" v="1342" actId="22"/>
          <ac:spMkLst>
            <pc:docMk/>
            <pc:sldMk cId="1371439313" sldId="324"/>
            <ac:spMk id="4" creationId="{C492FDB3-E608-5A87-A77F-4DC00F2B85C4}"/>
          </ac:spMkLst>
        </pc:spChg>
        <pc:picChg chg="add mod ord">
          <ac:chgData name="Bar Weiss" userId="f1aa920c-6ab1-4ae3-bb20-d7ab45c94102" providerId="ADAL" clId="{81C89551-07D2-4B04-BF01-608F2C61A441}" dt="2022-11-28T16:43:41.792" v="1342" actId="22"/>
          <ac:picMkLst>
            <pc:docMk/>
            <pc:sldMk cId="1371439313" sldId="324"/>
            <ac:picMk id="6" creationId="{A93F6400-B0A1-A3C9-2BD2-31233D63BD2A}"/>
          </ac:picMkLst>
        </pc:picChg>
        <pc:picChg chg="del">
          <ac:chgData name="Bar Weiss" userId="f1aa920c-6ab1-4ae3-bb20-d7ab45c94102" providerId="ADAL" clId="{81C89551-07D2-4B04-BF01-608F2C61A441}" dt="2022-11-28T16:43:39.233" v="1341" actId="478"/>
          <ac:picMkLst>
            <pc:docMk/>
            <pc:sldMk cId="1371439313" sldId="324"/>
            <ac:picMk id="7" creationId="{71B22B7A-3677-593D-A57E-A61629306D3D}"/>
          </ac:picMkLst>
        </pc:picChg>
      </pc:sldChg>
      <pc:sldChg chg="ord">
        <pc:chgData name="Bar Weiss" userId="f1aa920c-6ab1-4ae3-bb20-d7ab45c94102" providerId="ADAL" clId="{81C89551-07D2-4B04-BF01-608F2C61A441}" dt="2022-11-29T18:25:08.175" v="1386"/>
        <pc:sldMkLst>
          <pc:docMk/>
          <pc:sldMk cId="1303608784" sldId="325"/>
        </pc:sldMkLst>
      </pc:sldChg>
      <pc:sldChg chg="addSp delSp modSp mod ord">
        <pc:chgData name="Bar Weiss" userId="f1aa920c-6ab1-4ae3-bb20-d7ab45c94102" providerId="ADAL" clId="{81C89551-07D2-4B04-BF01-608F2C61A441}" dt="2022-11-29T18:25:08.175" v="1386"/>
        <pc:sldMkLst>
          <pc:docMk/>
          <pc:sldMk cId="2434783202" sldId="326"/>
        </pc:sldMkLst>
        <pc:spChg chg="add del mod">
          <ac:chgData name="Bar Weiss" userId="f1aa920c-6ab1-4ae3-bb20-d7ab45c94102" providerId="ADAL" clId="{81C89551-07D2-4B04-BF01-608F2C61A441}" dt="2022-11-28T16:34:41.711" v="1325" actId="22"/>
          <ac:spMkLst>
            <pc:docMk/>
            <pc:sldMk cId="2434783202" sldId="326"/>
            <ac:spMk id="4" creationId="{9F421574-C536-1983-6E39-258F6CD05856}"/>
          </ac:spMkLst>
        </pc:spChg>
        <pc:picChg chg="del">
          <ac:chgData name="Bar Weiss" userId="f1aa920c-6ab1-4ae3-bb20-d7ab45c94102" providerId="ADAL" clId="{81C89551-07D2-4B04-BF01-608F2C61A441}" dt="2022-11-28T16:34:37.751" v="1324" actId="478"/>
          <ac:picMkLst>
            <pc:docMk/>
            <pc:sldMk cId="2434783202" sldId="326"/>
            <ac:picMk id="6" creationId="{D58FD5D7-1088-FB2A-4DCE-E849F6E6A22C}"/>
          </ac:picMkLst>
        </pc:picChg>
        <pc:picChg chg="add mod ord">
          <ac:chgData name="Bar Weiss" userId="f1aa920c-6ab1-4ae3-bb20-d7ab45c94102" providerId="ADAL" clId="{81C89551-07D2-4B04-BF01-608F2C61A441}" dt="2022-11-28T16:34:41.711" v="1325" actId="22"/>
          <ac:picMkLst>
            <pc:docMk/>
            <pc:sldMk cId="2434783202" sldId="326"/>
            <ac:picMk id="7" creationId="{242BC5BC-CD82-73F6-6E83-541624C357FE}"/>
          </ac:picMkLst>
        </pc:picChg>
      </pc:sldChg>
      <pc:sldChg chg="addSp delSp modSp mod ord">
        <pc:chgData name="Bar Weiss" userId="f1aa920c-6ab1-4ae3-bb20-d7ab45c94102" providerId="ADAL" clId="{81C89551-07D2-4B04-BF01-608F2C61A441}" dt="2022-11-29T18:25:08.175" v="1386"/>
        <pc:sldMkLst>
          <pc:docMk/>
          <pc:sldMk cId="3127681635" sldId="327"/>
        </pc:sldMkLst>
        <pc:spChg chg="add del mod">
          <ac:chgData name="Bar Weiss" userId="f1aa920c-6ab1-4ae3-bb20-d7ab45c94102" providerId="ADAL" clId="{81C89551-07D2-4B04-BF01-608F2C61A441}" dt="2022-11-28T16:35:06.248" v="1327" actId="22"/>
          <ac:spMkLst>
            <pc:docMk/>
            <pc:sldMk cId="3127681635" sldId="327"/>
            <ac:spMk id="4" creationId="{8842897C-F9C9-7303-0C76-CED6A4E6CE2F}"/>
          </ac:spMkLst>
        </pc:spChg>
        <pc:picChg chg="add mod ord">
          <ac:chgData name="Bar Weiss" userId="f1aa920c-6ab1-4ae3-bb20-d7ab45c94102" providerId="ADAL" clId="{81C89551-07D2-4B04-BF01-608F2C61A441}" dt="2022-11-28T16:35:06.248" v="1327" actId="22"/>
          <ac:picMkLst>
            <pc:docMk/>
            <pc:sldMk cId="3127681635" sldId="327"/>
            <ac:picMk id="6" creationId="{05B9C9E5-FE3A-F7B5-539A-3CD3A95A74EC}"/>
          </ac:picMkLst>
        </pc:picChg>
        <pc:picChg chg="del">
          <ac:chgData name="Bar Weiss" userId="f1aa920c-6ab1-4ae3-bb20-d7ab45c94102" providerId="ADAL" clId="{81C89551-07D2-4B04-BF01-608F2C61A441}" dt="2022-11-28T16:35:03.407" v="1326" actId="478"/>
          <ac:picMkLst>
            <pc:docMk/>
            <pc:sldMk cId="3127681635" sldId="327"/>
            <ac:picMk id="7" creationId="{E56A78E7-0B23-84BA-5279-AF17377477B2}"/>
          </ac:picMkLst>
        </pc:picChg>
      </pc:sldChg>
      <pc:sldChg chg="addSp delSp modSp mod ord">
        <pc:chgData name="Bar Weiss" userId="f1aa920c-6ab1-4ae3-bb20-d7ab45c94102" providerId="ADAL" clId="{81C89551-07D2-4B04-BF01-608F2C61A441}" dt="2022-11-29T18:25:08.175" v="1386"/>
        <pc:sldMkLst>
          <pc:docMk/>
          <pc:sldMk cId="935437235" sldId="328"/>
        </pc:sldMkLst>
        <pc:spChg chg="add del mod">
          <ac:chgData name="Bar Weiss" userId="f1aa920c-6ab1-4ae3-bb20-d7ab45c94102" providerId="ADAL" clId="{81C89551-07D2-4B04-BF01-608F2C61A441}" dt="2022-11-28T16:35:57.611" v="1329" actId="22"/>
          <ac:spMkLst>
            <pc:docMk/>
            <pc:sldMk cId="935437235" sldId="328"/>
            <ac:spMk id="4" creationId="{26C6D3D5-0C34-7CF1-746B-790B8302F6C2}"/>
          </ac:spMkLst>
        </pc:spChg>
        <pc:picChg chg="add mod ord">
          <ac:chgData name="Bar Weiss" userId="f1aa920c-6ab1-4ae3-bb20-d7ab45c94102" providerId="ADAL" clId="{81C89551-07D2-4B04-BF01-608F2C61A441}" dt="2022-11-28T16:35:57.611" v="1329" actId="22"/>
          <ac:picMkLst>
            <pc:docMk/>
            <pc:sldMk cId="935437235" sldId="328"/>
            <ac:picMk id="6" creationId="{F2EF2E87-A0DC-9F1F-C4C0-4429841C3D40}"/>
          </ac:picMkLst>
        </pc:picChg>
        <pc:picChg chg="del">
          <ac:chgData name="Bar Weiss" userId="f1aa920c-6ab1-4ae3-bb20-d7ab45c94102" providerId="ADAL" clId="{81C89551-07D2-4B04-BF01-608F2C61A441}" dt="2022-11-28T16:35:53.584" v="1328" actId="478"/>
          <ac:picMkLst>
            <pc:docMk/>
            <pc:sldMk cId="935437235" sldId="328"/>
            <ac:picMk id="7" creationId="{D45281EE-8FB6-FFB7-A7E4-11156F1FB493}"/>
          </ac:picMkLst>
        </pc:picChg>
      </pc:sldChg>
      <pc:sldChg chg="addSp delSp modSp mod ord">
        <pc:chgData name="Bar Weiss" userId="f1aa920c-6ab1-4ae3-bb20-d7ab45c94102" providerId="ADAL" clId="{81C89551-07D2-4B04-BF01-608F2C61A441}" dt="2022-11-29T18:25:08.175" v="1386"/>
        <pc:sldMkLst>
          <pc:docMk/>
          <pc:sldMk cId="2570014640" sldId="329"/>
        </pc:sldMkLst>
        <pc:spChg chg="add del mod">
          <ac:chgData name="Bar Weiss" userId="f1aa920c-6ab1-4ae3-bb20-d7ab45c94102" providerId="ADAL" clId="{81C89551-07D2-4B04-BF01-608F2C61A441}" dt="2022-11-28T16:36:30.979" v="1332" actId="22"/>
          <ac:spMkLst>
            <pc:docMk/>
            <pc:sldMk cId="2570014640" sldId="329"/>
            <ac:spMk id="4" creationId="{8368580B-F352-0FE7-7748-BA66F9A2698E}"/>
          </ac:spMkLst>
        </pc:spChg>
        <pc:picChg chg="del">
          <ac:chgData name="Bar Weiss" userId="f1aa920c-6ab1-4ae3-bb20-d7ab45c94102" providerId="ADAL" clId="{81C89551-07D2-4B04-BF01-608F2C61A441}" dt="2022-11-28T16:36:27.003" v="1330" actId="478"/>
          <ac:picMkLst>
            <pc:docMk/>
            <pc:sldMk cId="2570014640" sldId="329"/>
            <ac:picMk id="6" creationId="{1B6F9DDD-BB75-5477-77DB-B5696A408F64}"/>
          </ac:picMkLst>
        </pc:picChg>
        <pc:picChg chg="add mod ord">
          <ac:chgData name="Bar Weiss" userId="f1aa920c-6ab1-4ae3-bb20-d7ab45c94102" providerId="ADAL" clId="{81C89551-07D2-4B04-BF01-608F2C61A441}" dt="2022-11-28T16:36:30.979" v="1332" actId="22"/>
          <ac:picMkLst>
            <pc:docMk/>
            <pc:sldMk cId="2570014640" sldId="329"/>
            <ac:picMk id="7" creationId="{A2DAF650-B80D-395F-3E19-6179A32DE3E0}"/>
          </ac:picMkLst>
        </pc:picChg>
      </pc:sldChg>
      <pc:sldChg chg="ord">
        <pc:chgData name="Bar Weiss" userId="f1aa920c-6ab1-4ae3-bb20-d7ab45c94102" providerId="ADAL" clId="{81C89551-07D2-4B04-BF01-608F2C61A441}" dt="2022-11-29T18:25:08.175" v="1386"/>
        <pc:sldMkLst>
          <pc:docMk/>
          <pc:sldMk cId="236086733" sldId="330"/>
        </pc:sldMkLst>
      </pc:sldChg>
      <pc:sldChg chg="addSp delSp modSp mod ord">
        <pc:chgData name="Bar Weiss" userId="f1aa920c-6ab1-4ae3-bb20-d7ab45c94102" providerId="ADAL" clId="{81C89551-07D2-4B04-BF01-608F2C61A441}" dt="2022-11-29T18:25:08.175" v="1386"/>
        <pc:sldMkLst>
          <pc:docMk/>
          <pc:sldMk cId="3291447892" sldId="331"/>
        </pc:sldMkLst>
        <pc:spChg chg="add del mod">
          <ac:chgData name="Bar Weiss" userId="f1aa920c-6ab1-4ae3-bb20-d7ab45c94102" providerId="ADAL" clId="{81C89551-07D2-4B04-BF01-608F2C61A441}" dt="2022-11-28T16:25:04.866" v="1311" actId="22"/>
          <ac:spMkLst>
            <pc:docMk/>
            <pc:sldMk cId="3291447892" sldId="331"/>
            <ac:spMk id="4" creationId="{7C57DE7E-F572-6840-3D24-97A3140D15BC}"/>
          </ac:spMkLst>
        </pc:spChg>
        <pc:picChg chg="add mod ord">
          <ac:chgData name="Bar Weiss" userId="f1aa920c-6ab1-4ae3-bb20-d7ab45c94102" providerId="ADAL" clId="{81C89551-07D2-4B04-BF01-608F2C61A441}" dt="2022-11-28T16:25:04.866" v="1311" actId="22"/>
          <ac:picMkLst>
            <pc:docMk/>
            <pc:sldMk cId="3291447892" sldId="331"/>
            <ac:picMk id="6" creationId="{30CB9478-9B0B-2F94-808F-78E44A37598F}"/>
          </ac:picMkLst>
        </pc:picChg>
        <pc:picChg chg="del">
          <ac:chgData name="Bar Weiss" userId="f1aa920c-6ab1-4ae3-bb20-d7ab45c94102" providerId="ADAL" clId="{81C89551-07D2-4B04-BF01-608F2C61A441}" dt="2022-11-28T16:25:03.026" v="1310" actId="478"/>
          <ac:picMkLst>
            <pc:docMk/>
            <pc:sldMk cId="3291447892" sldId="331"/>
            <ac:picMk id="7" creationId="{B8073D1E-F0D7-50E5-818A-759185A99EAB}"/>
          </ac:picMkLst>
        </pc:picChg>
      </pc:sldChg>
      <pc:sldChg chg="addSp delSp modSp mod ord">
        <pc:chgData name="Bar Weiss" userId="f1aa920c-6ab1-4ae3-bb20-d7ab45c94102" providerId="ADAL" clId="{81C89551-07D2-4B04-BF01-608F2C61A441}" dt="2022-11-29T18:25:08.175" v="1386"/>
        <pc:sldMkLst>
          <pc:docMk/>
          <pc:sldMk cId="363520344" sldId="332"/>
        </pc:sldMkLst>
        <pc:spChg chg="add del mod">
          <ac:chgData name="Bar Weiss" userId="f1aa920c-6ab1-4ae3-bb20-d7ab45c94102" providerId="ADAL" clId="{81C89551-07D2-4B04-BF01-608F2C61A441}" dt="2022-11-28T16:25:47.853" v="1313" actId="22"/>
          <ac:spMkLst>
            <pc:docMk/>
            <pc:sldMk cId="363520344" sldId="332"/>
            <ac:spMk id="4" creationId="{2F7A82EB-AE6B-F980-75F7-ABE1205D0023}"/>
          </ac:spMkLst>
        </pc:spChg>
        <pc:picChg chg="del">
          <ac:chgData name="Bar Weiss" userId="f1aa920c-6ab1-4ae3-bb20-d7ab45c94102" providerId="ADAL" clId="{81C89551-07D2-4B04-BF01-608F2C61A441}" dt="2022-11-28T16:25:45.943" v="1312" actId="478"/>
          <ac:picMkLst>
            <pc:docMk/>
            <pc:sldMk cId="363520344" sldId="332"/>
            <ac:picMk id="6" creationId="{AAAE9F84-EE2A-C265-ADE5-34AD30A9BFD9}"/>
          </ac:picMkLst>
        </pc:picChg>
        <pc:picChg chg="add mod ord">
          <ac:chgData name="Bar Weiss" userId="f1aa920c-6ab1-4ae3-bb20-d7ab45c94102" providerId="ADAL" clId="{81C89551-07D2-4B04-BF01-608F2C61A441}" dt="2022-11-28T16:25:47.853" v="1313" actId="22"/>
          <ac:picMkLst>
            <pc:docMk/>
            <pc:sldMk cId="363520344" sldId="332"/>
            <ac:picMk id="7" creationId="{3AECEB50-AD77-4B45-18E9-2B25EBBA2560}"/>
          </ac:picMkLst>
        </pc:picChg>
      </pc:sldChg>
      <pc:sldChg chg="addSp delSp modSp mod ord">
        <pc:chgData name="Bar Weiss" userId="f1aa920c-6ab1-4ae3-bb20-d7ab45c94102" providerId="ADAL" clId="{81C89551-07D2-4B04-BF01-608F2C61A441}" dt="2022-11-29T18:25:08.175" v="1386"/>
        <pc:sldMkLst>
          <pc:docMk/>
          <pc:sldMk cId="1570723653" sldId="333"/>
        </pc:sldMkLst>
        <pc:spChg chg="add del mod">
          <ac:chgData name="Bar Weiss" userId="f1aa920c-6ab1-4ae3-bb20-d7ab45c94102" providerId="ADAL" clId="{81C89551-07D2-4B04-BF01-608F2C61A441}" dt="2022-11-28T16:23:24.241" v="1309" actId="22"/>
          <ac:spMkLst>
            <pc:docMk/>
            <pc:sldMk cId="1570723653" sldId="333"/>
            <ac:spMk id="4" creationId="{7747CB8F-495A-8C4F-40D7-1EF5241DBBE3}"/>
          </ac:spMkLst>
        </pc:spChg>
        <pc:picChg chg="del">
          <ac:chgData name="Bar Weiss" userId="f1aa920c-6ab1-4ae3-bb20-d7ab45c94102" providerId="ADAL" clId="{81C89551-07D2-4B04-BF01-608F2C61A441}" dt="2022-11-28T16:23:23.006" v="1308" actId="478"/>
          <ac:picMkLst>
            <pc:docMk/>
            <pc:sldMk cId="1570723653" sldId="333"/>
            <ac:picMk id="6" creationId="{70155F8D-D2E4-F6D7-D2FE-6233693B0DAB}"/>
          </ac:picMkLst>
        </pc:picChg>
        <pc:picChg chg="add mod ord">
          <ac:chgData name="Bar Weiss" userId="f1aa920c-6ab1-4ae3-bb20-d7ab45c94102" providerId="ADAL" clId="{81C89551-07D2-4B04-BF01-608F2C61A441}" dt="2022-11-28T16:23:24.241" v="1309" actId="22"/>
          <ac:picMkLst>
            <pc:docMk/>
            <pc:sldMk cId="1570723653" sldId="333"/>
            <ac:picMk id="7" creationId="{A6C74920-F0F7-0F59-71DE-FA14E358A8C1}"/>
          </ac:picMkLst>
        </pc:picChg>
      </pc:sldChg>
      <pc:sldChg chg="addSp delSp modSp mod ord">
        <pc:chgData name="Bar Weiss" userId="f1aa920c-6ab1-4ae3-bb20-d7ab45c94102" providerId="ADAL" clId="{81C89551-07D2-4B04-BF01-608F2C61A441}" dt="2022-11-29T18:25:08.175" v="1386"/>
        <pc:sldMkLst>
          <pc:docMk/>
          <pc:sldMk cId="2133939277" sldId="334"/>
        </pc:sldMkLst>
        <pc:spChg chg="add del mod">
          <ac:chgData name="Bar Weiss" userId="f1aa920c-6ab1-4ae3-bb20-d7ab45c94102" providerId="ADAL" clId="{81C89551-07D2-4B04-BF01-608F2C61A441}" dt="2022-11-28T16:22:54.752" v="1307" actId="22"/>
          <ac:spMkLst>
            <pc:docMk/>
            <pc:sldMk cId="2133939277" sldId="334"/>
            <ac:spMk id="4" creationId="{BCE8F4C9-75DE-EEE0-9140-4E215E8A1B02}"/>
          </ac:spMkLst>
        </pc:spChg>
        <pc:picChg chg="add mod ord">
          <ac:chgData name="Bar Weiss" userId="f1aa920c-6ab1-4ae3-bb20-d7ab45c94102" providerId="ADAL" clId="{81C89551-07D2-4B04-BF01-608F2C61A441}" dt="2022-11-28T16:22:54.752" v="1307" actId="22"/>
          <ac:picMkLst>
            <pc:docMk/>
            <pc:sldMk cId="2133939277" sldId="334"/>
            <ac:picMk id="6" creationId="{4D2E889D-DB1F-697E-ECB0-75CD9A586A49}"/>
          </ac:picMkLst>
        </pc:picChg>
        <pc:picChg chg="del">
          <ac:chgData name="Bar Weiss" userId="f1aa920c-6ab1-4ae3-bb20-d7ab45c94102" providerId="ADAL" clId="{81C89551-07D2-4B04-BF01-608F2C61A441}" dt="2022-11-28T16:22:53.248" v="1306" actId="478"/>
          <ac:picMkLst>
            <pc:docMk/>
            <pc:sldMk cId="2133939277" sldId="334"/>
            <ac:picMk id="7" creationId="{9F320B42-9BBC-7D25-E46D-DB98B9D5DBB1}"/>
          </ac:picMkLst>
        </pc:picChg>
      </pc:sldChg>
      <pc:sldChg chg="ord">
        <pc:chgData name="Bar Weiss" userId="f1aa920c-6ab1-4ae3-bb20-d7ab45c94102" providerId="ADAL" clId="{81C89551-07D2-4B04-BF01-608F2C61A441}" dt="2022-11-29T18:25:08.175" v="1386"/>
        <pc:sldMkLst>
          <pc:docMk/>
          <pc:sldMk cId="1058802195" sldId="335"/>
        </pc:sldMkLst>
      </pc:sldChg>
      <pc:sldChg chg="addSp delSp modSp mod ord">
        <pc:chgData name="Bar Weiss" userId="f1aa920c-6ab1-4ae3-bb20-d7ab45c94102" providerId="ADAL" clId="{81C89551-07D2-4B04-BF01-608F2C61A441}" dt="2022-11-29T20:51:25.899" v="1517"/>
        <pc:sldMkLst>
          <pc:docMk/>
          <pc:sldMk cId="2270965635" sldId="336"/>
        </pc:sldMkLst>
        <pc:spChg chg="add del mod">
          <ac:chgData name="Bar Weiss" userId="f1aa920c-6ab1-4ae3-bb20-d7ab45c94102" providerId="ADAL" clId="{81C89551-07D2-4B04-BF01-608F2C61A441}" dt="2022-11-28T16:28:08.024" v="1315" actId="22"/>
          <ac:spMkLst>
            <pc:docMk/>
            <pc:sldMk cId="2270965635" sldId="336"/>
            <ac:spMk id="4" creationId="{81AEB9F7-6490-E252-B222-92EF00C299AA}"/>
          </ac:spMkLst>
        </pc:spChg>
        <pc:picChg chg="add mod ord">
          <ac:chgData name="Bar Weiss" userId="f1aa920c-6ab1-4ae3-bb20-d7ab45c94102" providerId="ADAL" clId="{81C89551-07D2-4B04-BF01-608F2C61A441}" dt="2022-11-28T16:28:08.024" v="1315" actId="22"/>
          <ac:picMkLst>
            <pc:docMk/>
            <pc:sldMk cId="2270965635" sldId="336"/>
            <ac:picMk id="6" creationId="{87BE7A8A-309A-AB67-7E26-1DB62CBE0937}"/>
          </ac:picMkLst>
        </pc:picChg>
        <pc:picChg chg="del">
          <ac:chgData name="Bar Weiss" userId="f1aa920c-6ab1-4ae3-bb20-d7ab45c94102" providerId="ADAL" clId="{81C89551-07D2-4B04-BF01-608F2C61A441}" dt="2022-11-28T16:28:06.368" v="1314" actId="478"/>
          <ac:picMkLst>
            <pc:docMk/>
            <pc:sldMk cId="2270965635" sldId="336"/>
            <ac:picMk id="7" creationId="{B8073D1E-F0D7-50E5-818A-759185A99EAB}"/>
          </ac:picMkLst>
        </pc:picChg>
      </pc:sldChg>
      <pc:sldChg chg="addSp delSp modSp mod ord">
        <pc:chgData name="Bar Weiss" userId="f1aa920c-6ab1-4ae3-bb20-d7ab45c94102" providerId="ADAL" clId="{81C89551-07D2-4B04-BF01-608F2C61A441}" dt="2022-11-29T18:25:08.175" v="1386"/>
        <pc:sldMkLst>
          <pc:docMk/>
          <pc:sldMk cId="1200723592" sldId="337"/>
        </pc:sldMkLst>
        <pc:spChg chg="add del mod">
          <ac:chgData name="Bar Weiss" userId="f1aa920c-6ab1-4ae3-bb20-d7ab45c94102" providerId="ADAL" clId="{81C89551-07D2-4B04-BF01-608F2C61A441}" dt="2022-11-28T16:28:32.328" v="1319" actId="22"/>
          <ac:spMkLst>
            <pc:docMk/>
            <pc:sldMk cId="1200723592" sldId="337"/>
            <ac:spMk id="4" creationId="{2D425090-9A90-13C8-F1D0-1B6EB8E3349C}"/>
          </ac:spMkLst>
        </pc:spChg>
        <pc:picChg chg="del">
          <ac:chgData name="Bar Weiss" userId="f1aa920c-6ab1-4ae3-bb20-d7ab45c94102" providerId="ADAL" clId="{81C89551-07D2-4B04-BF01-608F2C61A441}" dt="2022-11-28T16:28:30.889" v="1318" actId="478"/>
          <ac:picMkLst>
            <pc:docMk/>
            <pc:sldMk cId="1200723592" sldId="337"/>
            <ac:picMk id="6" creationId="{AAAE9F84-EE2A-C265-ADE5-34AD30A9BFD9}"/>
          </ac:picMkLst>
        </pc:picChg>
        <pc:picChg chg="add mod ord">
          <ac:chgData name="Bar Weiss" userId="f1aa920c-6ab1-4ae3-bb20-d7ab45c94102" providerId="ADAL" clId="{81C89551-07D2-4B04-BF01-608F2C61A441}" dt="2022-11-28T16:28:32.328" v="1319" actId="22"/>
          <ac:picMkLst>
            <pc:docMk/>
            <pc:sldMk cId="1200723592" sldId="337"/>
            <ac:picMk id="7" creationId="{03948E96-3DBC-5002-9989-2CAA4402401D}"/>
          </ac:picMkLst>
        </pc:picChg>
      </pc:sldChg>
      <pc:sldChg chg="addSp delSp modSp mod ord">
        <pc:chgData name="Bar Weiss" userId="f1aa920c-6ab1-4ae3-bb20-d7ab45c94102" providerId="ADAL" clId="{81C89551-07D2-4B04-BF01-608F2C61A441}" dt="2022-11-29T18:25:08.175" v="1386"/>
        <pc:sldMkLst>
          <pc:docMk/>
          <pc:sldMk cId="3140669699" sldId="338"/>
        </pc:sldMkLst>
        <pc:spChg chg="add del mod">
          <ac:chgData name="Bar Weiss" userId="f1aa920c-6ab1-4ae3-bb20-d7ab45c94102" providerId="ADAL" clId="{81C89551-07D2-4B04-BF01-608F2C61A441}" dt="2022-11-28T16:30:01.857" v="1321" actId="22"/>
          <ac:spMkLst>
            <pc:docMk/>
            <pc:sldMk cId="3140669699" sldId="338"/>
            <ac:spMk id="4" creationId="{7EC63DA5-B088-D273-B0D6-4831A388BCCA}"/>
          </ac:spMkLst>
        </pc:spChg>
        <pc:picChg chg="del">
          <ac:chgData name="Bar Weiss" userId="f1aa920c-6ab1-4ae3-bb20-d7ab45c94102" providerId="ADAL" clId="{81C89551-07D2-4B04-BF01-608F2C61A441}" dt="2022-11-28T16:30:00.285" v="1320" actId="478"/>
          <ac:picMkLst>
            <pc:docMk/>
            <pc:sldMk cId="3140669699" sldId="338"/>
            <ac:picMk id="6" creationId="{70155F8D-D2E4-F6D7-D2FE-6233693B0DAB}"/>
          </ac:picMkLst>
        </pc:picChg>
        <pc:picChg chg="add mod ord">
          <ac:chgData name="Bar Weiss" userId="f1aa920c-6ab1-4ae3-bb20-d7ab45c94102" providerId="ADAL" clId="{81C89551-07D2-4B04-BF01-608F2C61A441}" dt="2022-11-28T16:30:01.857" v="1321" actId="22"/>
          <ac:picMkLst>
            <pc:docMk/>
            <pc:sldMk cId="3140669699" sldId="338"/>
            <ac:picMk id="7" creationId="{731AFAF7-AFA5-D3E5-17AC-B3BE0A9D9561}"/>
          </ac:picMkLst>
        </pc:picChg>
      </pc:sldChg>
      <pc:sldChg chg="addSp delSp modSp mod ord">
        <pc:chgData name="Bar Weiss" userId="f1aa920c-6ab1-4ae3-bb20-d7ab45c94102" providerId="ADAL" clId="{81C89551-07D2-4B04-BF01-608F2C61A441}" dt="2022-11-29T18:25:08.175" v="1386"/>
        <pc:sldMkLst>
          <pc:docMk/>
          <pc:sldMk cId="2752271039" sldId="339"/>
        </pc:sldMkLst>
        <pc:spChg chg="add del mod">
          <ac:chgData name="Bar Weiss" userId="f1aa920c-6ab1-4ae3-bb20-d7ab45c94102" providerId="ADAL" clId="{81C89551-07D2-4B04-BF01-608F2C61A441}" dt="2022-11-28T16:30:28.341" v="1323" actId="22"/>
          <ac:spMkLst>
            <pc:docMk/>
            <pc:sldMk cId="2752271039" sldId="339"/>
            <ac:spMk id="4" creationId="{A1D99C97-174D-B41A-0A15-46578D2A5952}"/>
          </ac:spMkLst>
        </pc:spChg>
        <pc:picChg chg="add mod ord">
          <ac:chgData name="Bar Weiss" userId="f1aa920c-6ab1-4ae3-bb20-d7ab45c94102" providerId="ADAL" clId="{81C89551-07D2-4B04-BF01-608F2C61A441}" dt="2022-11-28T16:30:28.341" v="1323" actId="22"/>
          <ac:picMkLst>
            <pc:docMk/>
            <pc:sldMk cId="2752271039" sldId="339"/>
            <ac:picMk id="6" creationId="{6068B8E6-F6E2-8B2C-F988-2743F9BC0E74}"/>
          </ac:picMkLst>
        </pc:picChg>
        <pc:picChg chg="del">
          <ac:chgData name="Bar Weiss" userId="f1aa920c-6ab1-4ae3-bb20-d7ab45c94102" providerId="ADAL" clId="{81C89551-07D2-4B04-BF01-608F2C61A441}" dt="2022-11-28T16:30:26.667" v="1322" actId="478"/>
          <ac:picMkLst>
            <pc:docMk/>
            <pc:sldMk cId="2752271039" sldId="339"/>
            <ac:picMk id="7" creationId="{9F320B42-9BBC-7D25-E46D-DB98B9D5DBB1}"/>
          </ac:picMkLst>
        </pc:picChg>
      </pc:sldChg>
      <pc:sldChg chg="addSp delSp modSp mod ord">
        <pc:chgData name="Bar Weiss" userId="f1aa920c-6ab1-4ae3-bb20-d7ab45c94102" providerId="ADAL" clId="{81C89551-07D2-4B04-BF01-608F2C61A441}" dt="2022-11-30T10:25:01.842" v="2113" actId="20577"/>
        <pc:sldMkLst>
          <pc:docMk/>
          <pc:sldMk cId="4255241336" sldId="341"/>
        </pc:sldMkLst>
        <pc:spChg chg="mod">
          <ac:chgData name="Bar Weiss" userId="f1aa920c-6ab1-4ae3-bb20-d7ab45c94102" providerId="ADAL" clId="{81C89551-07D2-4B04-BF01-608F2C61A441}" dt="2022-11-30T10:23:47.473" v="2041" actId="20577"/>
          <ac:spMkLst>
            <pc:docMk/>
            <pc:sldMk cId="4255241336" sldId="341"/>
            <ac:spMk id="2" creationId="{B4A052CC-918B-D25D-2DE8-075F8E6DB0D8}"/>
          </ac:spMkLst>
        </pc:spChg>
        <pc:spChg chg="del">
          <ac:chgData name="Bar Weiss" userId="f1aa920c-6ab1-4ae3-bb20-d7ab45c94102" providerId="ADAL" clId="{81C89551-07D2-4B04-BF01-608F2C61A441}" dt="2022-11-13T16:51:28.369" v="17" actId="22"/>
          <ac:spMkLst>
            <pc:docMk/>
            <pc:sldMk cId="4255241336" sldId="341"/>
            <ac:spMk id="3" creationId="{F4E63516-86EC-5CBC-582B-52D8F19DB632}"/>
          </ac:spMkLst>
        </pc:spChg>
        <pc:spChg chg="add mod">
          <ac:chgData name="Bar Weiss" userId="f1aa920c-6ab1-4ae3-bb20-d7ab45c94102" providerId="ADAL" clId="{81C89551-07D2-4B04-BF01-608F2C61A441}" dt="2022-11-30T10:25:01.842" v="2113" actId="20577"/>
          <ac:spMkLst>
            <pc:docMk/>
            <pc:sldMk cId="4255241336" sldId="341"/>
            <ac:spMk id="6" creationId="{AEF35FFC-F123-EA41-9E5B-CA7FCB5E6F05}"/>
          </ac:spMkLst>
        </pc:spChg>
        <pc:picChg chg="add del mod">
          <ac:chgData name="Bar Weiss" userId="f1aa920c-6ab1-4ae3-bb20-d7ab45c94102" providerId="ADAL" clId="{81C89551-07D2-4B04-BF01-608F2C61A441}" dt="2022-11-30T10:13:50.773" v="1701" actId="478"/>
          <ac:picMkLst>
            <pc:docMk/>
            <pc:sldMk cId="4255241336" sldId="341"/>
            <ac:picMk id="4" creationId="{9CCE846B-8086-A93E-CFE0-A455B1E6224B}"/>
          </ac:picMkLst>
        </pc:picChg>
        <pc:picChg chg="add mod ord">
          <ac:chgData name="Bar Weiss" userId="f1aa920c-6ab1-4ae3-bb20-d7ab45c94102" providerId="ADAL" clId="{81C89551-07D2-4B04-BF01-608F2C61A441}" dt="2022-11-30T10:23:41.999" v="2033" actId="1076"/>
          <ac:picMkLst>
            <pc:docMk/>
            <pc:sldMk cId="4255241336" sldId="341"/>
            <ac:picMk id="5" creationId="{04C41307-C03E-5E38-2742-62E031771FBC}"/>
          </ac:picMkLst>
        </pc:picChg>
        <pc:picChg chg="add del mod">
          <ac:chgData name="Bar Weiss" userId="f1aa920c-6ab1-4ae3-bb20-d7ab45c94102" providerId="ADAL" clId="{81C89551-07D2-4B04-BF01-608F2C61A441}" dt="2022-11-30T10:22:52.239" v="2020" actId="21"/>
          <ac:picMkLst>
            <pc:docMk/>
            <pc:sldMk cId="4255241336" sldId="341"/>
            <ac:picMk id="7" creationId="{055FF107-A758-0802-E70E-62D1B0877E28}"/>
          </ac:picMkLst>
        </pc:picChg>
        <pc:picChg chg="add del mod">
          <ac:chgData name="Bar Weiss" userId="f1aa920c-6ab1-4ae3-bb20-d7ab45c94102" providerId="ADAL" clId="{81C89551-07D2-4B04-BF01-608F2C61A441}" dt="2022-11-30T10:22:44.256" v="2015" actId="21"/>
          <ac:picMkLst>
            <pc:docMk/>
            <pc:sldMk cId="4255241336" sldId="341"/>
            <ac:picMk id="8" creationId="{04BE8B0B-206A-67FD-FE52-C71D36B9EBA5}"/>
          </ac:picMkLst>
        </pc:picChg>
        <pc:picChg chg="add del mod">
          <ac:chgData name="Bar Weiss" userId="f1aa920c-6ab1-4ae3-bb20-d7ab45c94102" providerId="ADAL" clId="{81C89551-07D2-4B04-BF01-608F2C61A441}" dt="2022-11-30T10:22:52.239" v="2020" actId="21"/>
          <ac:picMkLst>
            <pc:docMk/>
            <pc:sldMk cId="4255241336" sldId="341"/>
            <ac:picMk id="9" creationId="{319E2563-916D-2C2C-0287-CD5C3D14480C}"/>
          </ac:picMkLst>
        </pc:picChg>
        <pc:picChg chg="add del mod">
          <ac:chgData name="Bar Weiss" userId="f1aa920c-6ab1-4ae3-bb20-d7ab45c94102" providerId="ADAL" clId="{81C89551-07D2-4B04-BF01-608F2C61A441}" dt="2022-11-30T10:24:05.620" v="2044" actId="478"/>
          <ac:picMkLst>
            <pc:docMk/>
            <pc:sldMk cId="4255241336" sldId="341"/>
            <ac:picMk id="10" creationId="{DACE166B-2ED7-2DEA-0954-C2E59F88A7B7}"/>
          </ac:picMkLst>
        </pc:picChg>
        <pc:picChg chg="add del mod">
          <ac:chgData name="Bar Weiss" userId="f1aa920c-6ab1-4ae3-bb20-d7ab45c94102" providerId="ADAL" clId="{81C89551-07D2-4B04-BF01-608F2C61A441}" dt="2022-11-30T10:22:52.239" v="2020" actId="21"/>
          <ac:picMkLst>
            <pc:docMk/>
            <pc:sldMk cId="4255241336" sldId="341"/>
            <ac:picMk id="11" creationId="{11AA3458-A9C5-BAF4-FC26-E5929F7F483B}"/>
          </ac:picMkLst>
        </pc:picChg>
        <pc:picChg chg="add mod">
          <ac:chgData name="Bar Weiss" userId="f1aa920c-6ab1-4ae3-bb20-d7ab45c94102" providerId="ADAL" clId="{81C89551-07D2-4B04-BF01-608F2C61A441}" dt="2022-11-30T10:24:11.858" v="2046" actId="1076"/>
          <ac:picMkLst>
            <pc:docMk/>
            <pc:sldMk cId="4255241336" sldId="341"/>
            <ac:picMk id="12" creationId="{F1176D5F-D218-E7A7-848B-AE237A12346B}"/>
          </ac:picMkLst>
        </pc:picChg>
      </pc:sldChg>
      <pc:sldChg chg="modSp new mod ord">
        <pc:chgData name="Bar Weiss" userId="f1aa920c-6ab1-4ae3-bb20-d7ab45c94102" providerId="ADAL" clId="{81C89551-07D2-4B04-BF01-608F2C61A441}" dt="2022-11-30T10:29:41.207" v="2117"/>
        <pc:sldMkLst>
          <pc:docMk/>
          <pc:sldMk cId="2336107674" sldId="342"/>
        </pc:sldMkLst>
        <pc:spChg chg="mod">
          <ac:chgData name="Bar Weiss" userId="f1aa920c-6ab1-4ae3-bb20-d7ab45c94102" providerId="ADAL" clId="{81C89551-07D2-4B04-BF01-608F2C61A441}" dt="2022-11-13T18:26:04.464" v="653" actId="20577"/>
          <ac:spMkLst>
            <pc:docMk/>
            <pc:sldMk cId="2336107674" sldId="342"/>
            <ac:spMk id="2" creationId="{F3BDBCE6-E321-4197-1B3C-B7517C3735C9}"/>
          </ac:spMkLst>
        </pc:spChg>
        <pc:spChg chg="mod">
          <ac:chgData name="Bar Weiss" userId="f1aa920c-6ab1-4ae3-bb20-d7ab45c94102" providerId="ADAL" clId="{81C89551-07D2-4B04-BF01-608F2C61A441}" dt="2022-11-13T18:10:59.267" v="587" actId="20577"/>
          <ac:spMkLst>
            <pc:docMk/>
            <pc:sldMk cId="2336107674" sldId="342"/>
            <ac:spMk id="3" creationId="{6B95FAF6-C279-CF05-A839-2C33C2DF4965}"/>
          </ac:spMkLst>
        </pc:spChg>
      </pc:sldChg>
      <pc:sldChg chg="addSp delSp modSp new mod ord">
        <pc:chgData name="Bar Weiss" userId="f1aa920c-6ab1-4ae3-bb20-d7ab45c94102" providerId="ADAL" clId="{81C89551-07D2-4B04-BF01-608F2C61A441}" dt="2022-11-30T10:29:41.207" v="2117"/>
        <pc:sldMkLst>
          <pc:docMk/>
          <pc:sldMk cId="2585044042" sldId="343"/>
        </pc:sldMkLst>
        <pc:spChg chg="mod">
          <ac:chgData name="Bar Weiss" userId="f1aa920c-6ab1-4ae3-bb20-d7ab45c94102" providerId="ADAL" clId="{81C89551-07D2-4B04-BF01-608F2C61A441}" dt="2022-11-13T18:24:18.598" v="649" actId="20577"/>
          <ac:spMkLst>
            <pc:docMk/>
            <pc:sldMk cId="2585044042" sldId="343"/>
            <ac:spMk id="2" creationId="{8E676D75-633E-CD80-6C40-9304E5522BDB}"/>
          </ac:spMkLst>
        </pc:spChg>
        <pc:spChg chg="del">
          <ac:chgData name="Bar Weiss" userId="f1aa920c-6ab1-4ae3-bb20-d7ab45c94102" providerId="ADAL" clId="{81C89551-07D2-4B04-BF01-608F2C61A441}" dt="2022-11-13T18:22:39.330" v="603" actId="22"/>
          <ac:spMkLst>
            <pc:docMk/>
            <pc:sldMk cId="2585044042" sldId="343"/>
            <ac:spMk id="3" creationId="{539E3400-D85A-80F6-E700-654133ECA26B}"/>
          </ac:spMkLst>
        </pc:spChg>
        <pc:picChg chg="add mod ord">
          <ac:chgData name="Bar Weiss" userId="f1aa920c-6ab1-4ae3-bb20-d7ab45c94102" providerId="ADAL" clId="{81C89551-07D2-4B04-BF01-608F2C61A441}" dt="2022-11-13T18:23:58.629" v="610" actId="1076"/>
          <ac:picMkLst>
            <pc:docMk/>
            <pc:sldMk cId="2585044042" sldId="343"/>
            <ac:picMk id="5" creationId="{173B6D04-0C21-5D4B-1B60-A5E1E7474558}"/>
          </ac:picMkLst>
        </pc:picChg>
        <pc:picChg chg="add del mod">
          <ac:chgData name="Bar Weiss" userId="f1aa920c-6ab1-4ae3-bb20-d7ab45c94102" providerId="ADAL" clId="{81C89551-07D2-4B04-BF01-608F2C61A441}" dt="2022-11-13T18:23:39.124" v="607" actId="478"/>
          <ac:picMkLst>
            <pc:docMk/>
            <pc:sldMk cId="2585044042" sldId="343"/>
            <ac:picMk id="7" creationId="{D3F8793B-4C17-C348-72C5-072628375426}"/>
          </ac:picMkLst>
        </pc:picChg>
        <pc:picChg chg="add mod">
          <ac:chgData name="Bar Weiss" userId="f1aa920c-6ab1-4ae3-bb20-d7ab45c94102" providerId="ADAL" clId="{81C89551-07D2-4B04-BF01-608F2C61A441}" dt="2022-11-13T18:24:00.084" v="611" actId="1076"/>
          <ac:picMkLst>
            <pc:docMk/>
            <pc:sldMk cId="2585044042" sldId="343"/>
            <ac:picMk id="9" creationId="{0B4CC61D-98C4-75A2-4299-658DE3D27A9B}"/>
          </ac:picMkLst>
        </pc:picChg>
      </pc:sldChg>
      <pc:sldChg chg="addSp delSp modSp new mod ord">
        <pc:chgData name="Bar Weiss" userId="f1aa920c-6ab1-4ae3-bb20-d7ab45c94102" providerId="ADAL" clId="{81C89551-07D2-4B04-BF01-608F2C61A441}" dt="2022-11-13T20:31:50.194" v="792"/>
        <pc:sldMkLst>
          <pc:docMk/>
          <pc:sldMk cId="1174281543" sldId="344"/>
        </pc:sldMkLst>
        <pc:spChg chg="mod">
          <ac:chgData name="Bar Weiss" userId="f1aa920c-6ab1-4ae3-bb20-d7ab45c94102" providerId="ADAL" clId="{81C89551-07D2-4B04-BF01-608F2C61A441}" dt="2022-11-13T18:37:23.252" v="763" actId="20577"/>
          <ac:spMkLst>
            <pc:docMk/>
            <pc:sldMk cId="1174281543" sldId="344"/>
            <ac:spMk id="2" creationId="{AD857DF8-9478-9EF4-6A81-B2D07D4C67E5}"/>
          </ac:spMkLst>
        </pc:spChg>
        <pc:spChg chg="del">
          <ac:chgData name="Bar Weiss" userId="f1aa920c-6ab1-4ae3-bb20-d7ab45c94102" providerId="ADAL" clId="{81C89551-07D2-4B04-BF01-608F2C61A441}" dt="2022-11-13T18:32:54.692" v="687" actId="22"/>
          <ac:spMkLst>
            <pc:docMk/>
            <pc:sldMk cId="1174281543" sldId="344"/>
            <ac:spMk id="3" creationId="{58686BFB-8CB5-66CB-D112-6E7DE2CA7123}"/>
          </ac:spMkLst>
        </pc:spChg>
        <pc:picChg chg="add mod ord">
          <ac:chgData name="Bar Weiss" userId="f1aa920c-6ab1-4ae3-bb20-d7ab45c94102" providerId="ADAL" clId="{81C89551-07D2-4B04-BF01-608F2C61A441}" dt="2022-11-13T18:33:04.354" v="692" actId="1076"/>
          <ac:picMkLst>
            <pc:docMk/>
            <pc:sldMk cId="1174281543" sldId="344"/>
            <ac:picMk id="5" creationId="{C96F9F9F-E7A9-17E3-2712-2212846E8C91}"/>
          </ac:picMkLst>
        </pc:picChg>
        <pc:picChg chg="add del mod">
          <ac:chgData name="Bar Weiss" userId="f1aa920c-6ab1-4ae3-bb20-d7ab45c94102" providerId="ADAL" clId="{81C89551-07D2-4B04-BF01-608F2C61A441}" dt="2022-11-13T18:33:30.225" v="695" actId="21"/>
          <ac:picMkLst>
            <pc:docMk/>
            <pc:sldMk cId="1174281543" sldId="344"/>
            <ac:picMk id="7" creationId="{0CDDA452-383B-082E-A931-C44DFC28C07B}"/>
          </ac:picMkLst>
        </pc:picChg>
        <pc:picChg chg="add del mod">
          <ac:chgData name="Bar Weiss" userId="f1aa920c-6ab1-4ae3-bb20-d7ab45c94102" providerId="ADAL" clId="{81C89551-07D2-4B04-BF01-608F2C61A441}" dt="2022-11-13T20:30:09.242" v="776" actId="21"/>
          <ac:picMkLst>
            <pc:docMk/>
            <pc:sldMk cId="1174281543" sldId="344"/>
            <ac:picMk id="9" creationId="{FE4A7CC0-8C97-6B17-13EB-DCBE33940751}"/>
          </ac:picMkLst>
        </pc:picChg>
        <pc:picChg chg="add del mod">
          <ac:chgData name="Bar Weiss" userId="f1aa920c-6ab1-4ae3-bb20-d7ab45c94102" providerId="ADAL" clId="{81C89551-07D2-4B04-BF01-608F2C61A441}" dt="2022-11-13T20:30:09.242" v="776" actId="21"/>
          <ac:picMkLst>
            <pc:docMk/>
            <pc:sldMk cId="1174281543" sldId="344"/>
            <ac:picMk id="11" creationId="{0D9223CD-3D3F-FB72-AD79-8CDCAA9D9302}"/>
          </ac:picMkLst>
        </pc:picChg>
        <pc:picChg chg="add mod modCrop">
          <ac:chgData name="Bar Weiss" userId="f1aa920c-6ab1-4ae3-bb20-d7ab45c94102" providerId="ADAL" clId="{81C89551-07D2-4B04-BF01-608F2C61A441}" dt="2022-11-13T20:31:23.186" v="787" actId="1076"/>
          <ac:picMkLst>
            <pc:docMk/>
            <pc:sldMk cId="1174281543" sldId="344"/>
            <ac:picMk id="12" creationId="{DC81C2C7-F044-F804-199A-EB6F87F9C486}"/>
          </ac:picMkLst>
        </pc:picChg>
        <pc:picChg chg="add mod">
          <ac:chgData name="Bar Weiss" userId="f1aa920c-6ab1-4ae3-bb20-d7ab45c94102" providerId="ADAL" clId="{81C89551-07D2-4B04-BF01-608F2C61A441}" dt="2022-11-13T20:31:26.142" v="788" actId="1076"/>
          <ac:picMkLst>
            <pc:docMk/>
            <pc:sldMk cId="1174281543" sldId="344"/>
            <ac:picMk id="13" creationId="{D86A22A3-A615-BB8A-E603-823224D7BA72}"/>
          </ac:picMkLst>
        </pc:picChg>
      </pc:sldChg>
      <pc:sldChg chg="addSp delSp modSp new mod ord modShow">
        <pc:chgData name="Bar Weiss" userId="f1aa920c-6ab1-4ae3-bb20-d7ab45c94102" providerId="ADAL" clId="{81C89551-07D2-4B04-BF01-608F2C61A441}" dt="2022-11-30T10:30:00.258" v="2118" actId="729"/>
        <pc:sldMkLst>
          <pc:docMk/>
          <pc:sldMk cId="1820109410" sldId="345"/>
        </pc:sldMkLst>
        <pc:spChg chg="mod">
          <ac:chgData name="Bar Weiss" userId="f1aa920c-6ab1-4ae3-bb20-d7ab45c94102" providerId="ADAL" clId="{81C89551-07D2-4B04-BF01-608F2C61A441}" dt="2022-11-13T20:32:02.321" v="804" actId="20577"/>
          <ac:spMkLst>
            <pc:docMk/>
            <pc:sldMk cId="1820109410" sldId="345"/>
            <ac:spMk id="2" creationId="{E593E383-F895-B706-EF92-4B52E7F74FAC}"/>
          </ac:spMkLst>
        </pc:spChg>
        <pc:spChg chg="del">
          <ac:chgData name="Bar Weiss" userId="f1aa920c-6ab1-4ae3-bb20-d7ab45c94102" providerId="ADAL" clId="{81C89551-07D2-4B04-BF01-608F2C61A441}" dt="2022-11-13T18:36:55.959" v="736" actId="22"/>
          <ac:spMkLst>
            <pc:docMk/>
            <pc:sldMk cId="1820109410" sldId="345"/>
            <ac:spMk id="3" creationId="{2D86817C-19D8-0B9F-27D3-8C3506531447}"/>
          </ac:spMkLst>
        </pc:spChg>
        <pc:picChg chg="add mod ord">
          <ac:chgData name="Bar Weiss" userId="f1aa920c-6ab1-4ae3-bb20-d7ab45c94102" providerId="ADAL" clId="{81C89551-07D2-4B04-BF01-608F2C61A441}" dt="2022-11-13T18:37:05.704" v="741" actId="1076"/>
          <ac:picMkLst>
            <pc:docMk/>
            <pc:sldMk cId="1820109410" sldId="345"/>
            <ac:picMk id="5" creationId="{BB00E007-FA0E-3581-B18C-1AEFC4E112F0}"/>
          </ac:picMkLst>
        </pc:picChg>
        <pc:picChg chg="add del mod modCrop">
          <ac:chgData name="Bar Weiss" userId="f1aa920c-6ab1-4ae3-bb20-d7ab45c94102" providerId="ADAL" clId="{81C89551-07D2-4B04-BF01-608F2C61A441}" dt="2022-11-13T20:30:14.770" v="778" actId="21"/>
          <ac:picMkLst>
            <pc:docMk/>
            <pc:sldMk cId="1820109410" sldId="345"/>
            <ac:picMk id="7" creationId="{E4372394-BE95-3261-1BF2-8E83A6F90C10}"/>
          </ac:picMkLst>
        </pc:picChg>
        <pc:picChg chg="add del mod">
          <ac:chgData name="Bar Weiss" userId="f1aa920c-6ab1-4ae3-bb20-d7ab45c94102" providerId="ADAL" clId="{81C89551-07D2-4B04-BF01-608F2C61A441}" dt="2022-11-13T20:30:14.770" v="778" actId="21"/>
          <ac:picMkLst>
            <pc:docMk/>
            <pc:sldMk cId="1820109410" sldId="345"/>
            <ac:picMk id="9" creationId="{E7EF653B-BF34-92B6-5F22-001920135C15}"/>
          </ac:picMkLst>
        </pc:picChg>
        <pc:picChg chg="add mod">
          <ac:chgData name="Bar Weiss" userId="f1aa920c-6ab1-4ae3-bb20-d7ab45c94102" providerId="ADAL" clId="{81C89551-07D2-4B04-BF01-608F2C61A441}" dt="2022-11-13T20:31:46.038" v="790"/>
          <ac:picMkLst>
            <pc:docMk/>
            <pc:sldMk cId="1820109410" sldId="345"/>
            <ac:picMk id="10" creationId="{C72695C1-F4CF-890C-9BD2-F88FC82526D4}"/>
          </ac:picMkLst>
        </pc:picChg>
        <pc:picChg chg="add mod">
          <ac:chgData name="Bar Weiss" userId="f1aa920c-6ab1-4ae3-bb20-d7ab45c94102" providerId="ADAL" clId="{81C89551-07D2-4B04-BF01-608F2C61A441}" dt="2022-11-13T20:31:46.038" v="790"/>
          <ac:picMkLst>
            <pc:docMk/>
            <pc:sldMk cId="1820109410" sldId="345"/>
            <ac:picMk id="11" creationId="{F34AD547-A87B-B1AA-D740-9962748CFE7D}"/>
          </ac:picMkLst>
        </pc:picChg>
      </pc:sldChg>
      <pc:sldChg chg="addSp delSp modSp new mod">
        <pc:chgData name="Bar Weiss" userId="f1aa920c-6ab1-4ae3-bb20-d7ab45c94102" providerId="ADAL" clId="{81C89551-07D2-4B04-BF01-608F2C61A441}" dt="2022-11-13T20:32:58.771" v="833" actId="1076"/>
        <pc:sldMkLst>
          <pc:docMk/>
          <pc:sldMk cId="2160990814" sldId="346"/>
        </pc:sldMkLst>
        <pc:spChg chg="mod">
          <ac:chgData name="Bar Weiss" userId="f1aa920c-6ab1-4ae3-bb20-d7ab45c94102" providerId="ADAL" clId="{81C89551-07D2-4B04-BF01-608F2C61A441}" dt="2022-11-13T20:32:15.293" v="829" actId="20577"/>
          <ac:spMkLst>
            <pc:docMk/>
            <pc:sldMk cId="2160990814" sldId="346"/>
            <ac:spMk id="2" creationId="{645AE564-5B41-72B8-543E-8E008BE4D0FE}"/>
          </ac:spMkLst>
        </pc:spChg>
        <pc:spChg chg="del">
          <ac:chgData name="Bar Weiss" userId="f1aa920c-6ab1-4ae3-bb20-d7ab45c94102" providerId="ADAL" clId="{81C89551-07D2-4B04-BF01-608F2C61A441}" dt="2022-11-13T20:32:26.095" v="830" actId="22"/>
          <ac:spMkLst>
            <pc:docMk/>
            <pc:sldMk cId="2160990814" sldId="346"/>
            <ac:spMk id="3" creationId="{964AD4ED-FA09-A912-86F2-336BDE168EB1}"/>
          </ac:spMkLst>
        </pc:spChg>
        <pc:picChg chg="add del mod">
          <ac:chgData name="Bar Weiss" userId="f1aa920c-6ab1-4ae3-bb20-d7ab45c94102" providerId="ADAL" clId="{81C89551-07D2-4B04-BF01-608F2C61A441}" dt="2022-11-13T20:31:44.793" v="789" actId="21"/>
          <ac:picMkLst>
            <pc:docMk/>
            <pc:sldMk cId="2160990814" sldId="346"/>
            <ac:picMk id="4" creationId="{45038F39-069A-2951-7EFE-8DDA20A1A59D}"/>
          </ac:picMkLst>
        </pc:picChg>
        <pc:picChg chg="add del mod">
          <ac:chgData name="Bar Weiss" userId="f1aa920c-6ab1-4ae3-bb20-d7ab45c94102" providerId="ADAL" clId="{81C89551-07D2-4B04-BF01-608F2C61A441}" dt="2022-11-13T20:31:44.793" v="789" actId="21"/>
          <ac:picMkLst>
            <pc:docMk/>
            <pc:sldMk cId="2160990814" sldId="346"/>
            <ac:picMk id="5" creationId="{33E1025B-DB3C-1057-0613-9952836CE99B}"/>
          </ac:picMkLst>
        </pc:picChg>
        <pc:picChg chg="add mod ord">
          <ac:chgData name="Bar Weiss" userId="f1aa920c-6ab1-4ae3-bb20-d7ab45c94102" providerId="ADAL" clId="{81C89551-07D2-4B04-BF01-608F2C61A441}" dt="2022-11-13T20:32:30.111" v="831" actId="1076"/>
          <ac:picMkLst>
            <pc:docMk/>
            <pc:sldMk cId="2160990814" sldId="346"/>
            <ac:picMk id="7" creationId="{A96039AD-A662-E321-4939-CB2068BF726C}"/>
          </ac:picMkLst>
        </pc:picChg>
        <pc:picChg chg="add mod">
          <ac:chgData name="Bar Weiss" userId="f1aa920c-6ab1-4ae3-bb20-d7ab45c94102" providerId="ADAL" clId="{81C89551-07D2-4B04-BF01-608F2C61A441}" dt="2022-11-13T20:32:58.771" v="833" actId="1076"/>
          <ac:picMkLst>
            <pc:docMk/>
            <pc:sldMk cId="2160990814" sldId="346"/>
            <ac:picMk id="9" creationId="{959D9205-AE6C-717D-8B21-820827DD5AC0}"/>
          </ac:picMkLst>
        </pc:picChg>
      </pc:sldChg>
      <pc:sldChg chg="addSp delSp modSp add del mod ord">
        <pc:chgData name="Bar Weiss" userId="f1aa920c-6ab1-4ae3-bb20-d7ab45c94102" providerId="ADAL" clId="{81C89551-07D2-4B04-BF01-608F2C61A441}" dt="2022-11-29T20:41:00.008" v="1515" actId="47"/>
        <pc:sldMkLst>
          <pc:docMk/>
          <pc:sldMk cId="1861394370" sldId="347"/>
        </pc:sldMkLst>
        <pc:spChg chg="add del mod">
          <ac:chgData name="Bar Weiss" userId="f1aa920c-6ab1-4ae3-bb20-d7ab45c94102" providerId="ADAL" clId="{81C89551-07D2-4B04-BF01-608F2C61A441}" dt="2022-11-13T20:33:27.540" v="838" actId="22"/>
          <ac:spMkLst>
            <pc:docMk/>
            <pc:sldMk cId="1861394370" sldId="347"/>
            <ac:spMk id="4" creationId="{9B97B981-DEDF-B02F-B5A5-8DFE58B85B1B}"/>
          </ac:spMkLst>
        </pc:spChg>
        <pc:picChg chg="add mod">
          <ac:chgData name="Bar Weiss" userId="f1aa920c-6ab1-4ae3-bb20-d7ab45c94102" providerId="ADAL" clId="{81C89551-07D2-4B04-BF01-608F2C61A441}" dt="2022-11-29T20:37:00.913" v="1507" actId="1076"/>
          <ac:picMkLst>
            <pc:docMk/>
            <pc:sldMk cId="1861394370" sldId="347"/>
            <ac:picMk id="4" creationId="{1A7D75F3-9B28-D197-7B28-FE11D73C8787}"/>
          </ac:picMkLst>
        </pc:picChg>
        <pc:picChg chg="del">
          <ac:chgData name="Bar Weiss" userId="f1aa920c-6ab1-4ae3-bb20-d7ab45c94102" providerId="ADAL" clId="{81C89551-07D2-4B04-BF01-608F2C61A441}" dt="2022-11-13T20:33:10.689" v="837" actId="478"/>
          <ac:picMkLst>
            <pc:docMk/>
            <pc:sldMk cId="1861394370" sldId="347"/>
            <ac:picMk id="5" creationId="{C96F9F9F-E7A9-17E3-2712-2212846E8C91}"/>
          </ac:picMkLst>
        </pc:picChg>
        <pc:picChg chg="add mod ord">
          <ac:chgData name="Bar Weiss" userId="f1aa920c-6ab1-4ae3-bb20-d7ab45c94102" providerId="ADAL" clId="{81C89551-07D2-4B04-BF01-608F2C61A441}" dt="2022-11-29T20:36:58.857" v="1506" actId="1076"/>
          <ac:picMkLst>
            <pc:docMk/>
            <pc:sldMk cId="1861394370" sldId="347"/>
            <ac:picMk id="7" creationId="{845133D2-8BCF-D05B-982C-B7D250425C7D}"/>
          </ac:picMkLst>
        </pc:picChg>
        <pc:picChg chg="del">
          <ac:chgData name="Bar Weiss" userId="f1aa920c-6ab1-4ae3-bb20-d7ab45c94102" providerId="ADAL" clId="{81C89551-07D2-4B04-BF01-608F2C61A441}" dt="2022-11-13T20:33:10.689" v="837" actId="478"/>
          <ac:picMkLst>
            <pc:docMk/>
            <pc:sldMk cId="1861394370" sldId="347"/>
            <ac:picMk id="12" creationId="{DC81C2C7-F044-F804-199A-EB6F87F9C486}"/>
          </ac:picMkLst>
        </pc:picChg>
        <pc:picChg chg="del">
          <ac:chgData name="Bar Weiss" userId="f1aa920c-6ab1-4ae3-bb20-d7ab45c94102" providerId="ADAL" clId="{81C89551-07D2-4B04-BF01-608F2C61A441}" dt="2022-11-13T20:33:10.689" v="837" actId="478"/>
          <ac:picMkLst>
            <pc:docMk/>
            <pc:sldMk cId="1861394370" sldId="347"/>
            <ac:picMk id="13" creationId="{D86A22A3-A615-BB8A-E603-823224D7BA72}"/>
          </ac:picMkLst>
        </pc:picChg>
      </pc:sldChg>
      <pc:sldChg chg="addSp delSp modSp add mod">
        <pc:chgData name="Bar Weiss" userId="f1aa920c-6ab1-4ae3-bb20-d7ab45c94102" providerId="ADAL" clId="{81C89551-07D2-4B04-BF01-608F2C61A441}" dt="2022-11-14T09:47:34.173" v="881" actId="1076"/>
        <pc:sldMkLst>
          <pc:docMk/>
          <pc:sldMk cId="668389358" sldId="348"/>
        </pc:sldMkLst>
        <pc:spChg chg="mod">
          <ac:chgData name="Bar Weiss" userId="f1aa920c-6ab1-4ae3-bb20-d7ab45c94102" providerId="ADAL" clId="{81C89551-07D2-4B04-BF01-608F2C61A441}" dt="2022-11-13T20:35:11.800" v="872" actId="20577"/>
          <ac:spMkLst>
            <pc:docMk/>
            <pc:sldMk cId="668389358" sldId="348"/>
            <ac:spMk id="2" creationId="{645AE564-5B41-72B8-543E-8E008BE4D0FE}"/>
          </ac:spMkLst>
        </pc:spChg>
        <pc:spChg chg="add del mod">
          <ac:chgData name="Bar Weiss" userId="f1aa920c-6ab1-4ae3-bb20-d7ab45c94102" providerId="ADAL" clId="{81C89551-07D2-4B04-BF01-608F2C61A441}" dt="2022-11-14T09:47:29.639" v="878" actId="22"/>
          <ac:spMkLst>
            <pc:docMk/>
            <pc:sldMk cId="668389358" sldId="348"/>
            <ac:spMk id="6" creationId="{9A248520-5659-7482-9E48-6E38681561D1}"/>
          </ac:spMkLst>
        </pc:spChg>
        <pc:picChg chg="add mod">
          <ac:chgData name="Bar Weiss" userId="f1aa920c-6ab1-4ae3-bb20-d7ab45c94102" providerId="ADAL" clId="{81C89551-07D2-4B04-BF01-608F2C61A441}" dt="2022-11-13T20:35:03.811" v="867" actId="1076"/>
          <ac:picMkLst>
            <pc:docMk/>
            <pc:sldMk cId="668389358" sldId="348"/>
            <ac:picMk id="4" creationId="{E3C257AF-A28A-FF54-B95C-C693E043214C}"/>
          </ac:picMkLst>
        </pc:picChg>
        <pc:picChg chg="del mod">
          <ac:chgData name="Bar Weiss" userId="f1aa920c-6ab1-4ae3-bb20-d7ab45c94102" providerId="ADAL" clId="{81C89551-07D2-4B04-BF01-608F2C61A441}" dt="2022-11-14T09:47:28.547" v="877" actId="478"/>
          <ac:picMkLst>
            <pc:docMk/>
            <pc:sldMk cId="668389358" sldId="348"/>
            <ac:picMk id="7" creationId="{A96039AD-A662-E321-4939-CB2068BF726C}"/>
          </ac:picMkLst>
        </pc:picChg>
        <pc:picChg chg="del">
          <ac:chgData name="Bar Weiss" userId="f1aa920c-6ab1-4ae3-bb20-d7ab45c94102" providerId="ADAL" clId="{81C89551-07D2-4B04-BF01-608F2C61A441}" dt="2022-11-13T20:35:01.478" v="865" actId="478"/>
          <ac:picMkLst>
            <pc:docMk/>
            <pc:sldMk cId="668389358" sldId="348"/>
            <ac:picMk id="9" creationId="{959D9205-AE6C-717D-8B21-820827DD5AC0}"/>
          </ac:picMkLst>
        </pc:picChg>
        <pc:picChg chg="add mod ord">
          <ac:chgData name="Bar Weiss" userId="f1aa920c-6ab1-4ae3-bb20-d7ab45c94102" providerId="ADAL" clId="{81C89551-07D2-4B04-BF01-608F2C61A441}" dt="2022-11-14T09:47:34.173" v="881" actId="1076"/>
          <ac:picMkLst>
            <pc:docMk/>
            <pc:sldMk cId="668389358" sldId="348"/>
            <ac:picMk id="10" creationId="{DB9A7DA9-3AEA-172D-3685-E8C464D1F549}"/>
          </ac:picMkLst>
        </pc:picChg>
      </pc:sldChg>
      <pc:sldChg chg="addSp delSp modSp add mod ord">
        <pc:chgData name="Bar Weiss" userId="f1aa920c-6ab1-4ae3-bb20-d7ab45c94102" providerId="ADAL" clId="{81C89551-07D2-4B04-BF01-608F2C61A441}" dt="2022-11-29T18:25:08.175" v="1386"/>
        <pc:sldMkLst>
          <pc:docMk/>
          <pc:sldMk cId="2117896123" sldId="349"/>
        </pc:sldMkLst>
        <pc:spChg chg="mod">
          <ac:chgData name="Bar Weiss" userId="f1aa920c-6ab1-4ae3-bb20-d7ab45c94102" providerId="ADAL" clId="{81C89551-07D2-4B04-BF01-608F2C61A441}" dt="2022-11-28T15:56:29.661" v="923" actId="20577"/>
          <ac:spMkLst>
            <pc:docMk/>
            <pc:sldMk cId="2117896123" sldId="349"/>
            <ac:spMk id="2" creationId="{C7536699-2337-4BFE-15D6-7507E88BA730}"/>
          </ac:spMkLst>
        </pc:spChg>
        <pc:spChg chg="add del mod">
          <ac:chgData name="Bar Weiss" userId="f1aa920c-6ab1-4ae3-bb20-d7ab45c94102" providerId="ADAL" clId="{81C89551-07D2-4B04-BF01-608F2C61A441}" dt="2022-11-28T15:56:00.876" v="892" actId="22"/>
          <ac:spMkLst>
            <pc:docMk/>
            <pc:sldMk cId="2117896123" sldId="349"/>
            <ac:spMk id="4" creationId="{62DF2C21-5AA1-E57D-096F-FA8375D79271}"/>
          </ac:spMkLst>
        </pc:spChg>
        <pc:picChg chg="add mod ord">
          <ac:chgData name="Bar Weiss" userId="f1aa920c-6ab1-4ae3-bb20-d7ab45c94102" providerId="ADAL" clId="{81C89551-07D2-4B04-BF01-608F2C61A441}" dt="2022-11-28T15:56:00.876" v="892" actId="22"/>
          <ac:picMkLst>
            <pc:docMk/>
            <pc:sldMk cId="2117896123" sldId="349"/>
            <ac:picMk id="6" creationId="{798C0F94-3BCA-A762-6629-9071005D9FD4}"/>
          </ac:picMkLst>
        </pc:picChg>
        <pc:picChg chg="del">
          <ac:chgData name="Bar Weiss" userId="f1aa920c-6ab1-4ae3-bb20-d7ab45c94102" providerId="ADAL" clId="{81C89551-07D2-4B04-BF01-608F2C61A441}" dt="2022-11-28T15:55:59.508" v="891" actId="478"/>
          <ac:picMkLst>
            <pc:docMk/>
            <pc:sldMk cId="2117896123" sldId="349"/>
            <ac:picMk id="7" creationId="{9E356DCB-DD65-FF23-E0E8-7AECC439AED7}"/>
          </ac:picMkLst>
        </pc:picChg>
      </pc:sldChg>
      <pc:sldChg chg="addSp delSp modSp add mod ord">
        <pc:chgData name="Bar Weiss" userId="f1aa920c-6ab1-4ae3-bb20-d7ab45c94102" providerId="ADAL" clId="{81C89551-07D2-4B04-BF01-608F2C61A441}" dt="2022-11-29T18:25:08.175" v="1386"/>
        <pc:sldMkLst>
          <pc:docMk/>
          <pc:sldMk cId="2530152331" sldId="350"/>
        </pc:sldMkLst>
        <pc:spChg chg="mod">
          <ac:chgData name="Bar Weiss" userId="f1aa920c-6ab1-4ae3-bb20-d7ab45c94102" providerId="ADAL" clId="{81C89551-07D2-4B04-BF01-608F2C61A441}" dt="2022-11-28T15:56:43.657" v="924"/>
          <ac:spMkLst>
            <pc:docMk/>
            <pc:sldMk cId="2530152331" sldId="350"/>
            <ac:spMk id="2" creationId="{C7536699-2337-4BFE-15D6-7507E88BA730}"/>
          </ac:spMkLst>
        </pc:spChg>
        <pc:spChg chg="add del mod">
          <ac:chgData name="Bar Weiss" userId="f1aa920c-6ab1-4ae3-bb20-d7ab45c94102" providerId="ADAL" clId="{81C89551-07D2-4B04-BF01-608F2C61A441}" dt="2022-11-28T15:57:29.604" v="926" actId="22"/>
          <ac:spMkLst>
            <pc:docMk/>
            <pc:sldMk cId="2530152331" sldId="350"/>
            <ac:spMk id="4" creationId="{79E351AD-B424-189F-8390-166859A259E3}"/>
          </ac:spMkLst>
        </pc:spChg>
        <pc:picChg chg="del">
          <ac:chgData name="Bar Weiss" userId="f1aa920c-6ab1-4ae3-bb20-d7ab45c94102" providerId="ADAL" clId="{81C89551-07D2-4B04-BF01-608F2C61A441}" dt="2022-11-28T15:57:26.832" v="925" actId="478"/>
          <ac:picMkLst>
            <pc:docMk/>
            <pc:sldMk cId="2530152331" sldId="350"/>
            <ac:picMk id="6" creationId="{D58FD5D7-1088-FB2A-4DCE-E849F6E6A22C}"/>
          </ac:picMkLst>
        </pc:picChg>
        <pc:picChg chg="add mod ord">
          <ac:chgData name="Bar Weiss" userId="f1aa920c-6ab1-4ae3-bb20-d7ab45c94102" providerId="ADAL" clId="{81C89551-07D2-4B04-BF01-608F2C61A441}" dt="2022-11-28T15:57:29.604" v="926" actId="22"/>
          <ac:picMkLst>
            <pc:docMk/>
            <pc:sldMk cId="2530152331" sldId="350"/>
            <ac:picMk id="7" creationId="{2ADA5FE5-9823-EECC-C352-F24D06EC4F79}"/>
          </ac:picMkLst>
        </pc:picChg>
      </pc:sldChg>
      <pc:sldChg chg="addSp delSp modSp add mod ord">
        <pc:chgData name="Bar Weiss" userId="f1aa920c-6ab1-4ae3-bb20-d7ab45c94102" providerId="ADAL" clId="{81C89551-07D2-4B04-BF01-608F2C61A441}" dt="2022-11-29T18:25:08.175" v="1386"/>
        <pc:sldMkLst>
          <pc:docMk/>
          <pc:sldMk cId="698961685" sldId="351"/>
        </pc:sldMkLst>
        <pc:spChg chg="mod">
          <ac:chgData name="Bar Weiss" userId="f1aa920c-6ab1-4ae3-bb20-d7ab45c94102" providerId="ADAL" clId="{81C89551-07D2-4B04-BF01-608F2C61A441}" dt="2022-11-28T15:58:08.997" v="928" actId="20577"/>
          <ac:spMkLst>
            <pc:docMk/>
            <pc:sldMk cId="698961685" sldId="351"/>
            <ac:spMk id="2" creationId="{C7536699-2337-4BFE-15D6-7507E88BA730}"/>
          </ac:spMkLst>
        </pc:spChg>
        <pc:spChg chg="add del mod">
          <ac:chgData name="Bar Weiss" userId="f1aa920c-6ab1-4ae3-bb20-d7ab45c94102" providerId="ADAL" clId="{81C89551-07D2-4B04-BF01-608F2C61A441}" dt="2022-11-28T16:00:17.694" v="934" actId="22"/>
          <ac:spMkLst>
            <pc:docMk/>
            <pc:sldMk cId="698961685" sldId="351"/>
            <ac:spMk id="4" creationId="{D4E591A1-D34E-4ACB-51B7-32F3B51E75F8}"/>
          </ac:spMkLst>
        </pc:spChg>
        <pc:picChg chg="add mod ord">
          <ac:chgData name="Bar Weiss" userId="f1aa920c-6ab1-4ae3-bb20-d7ab45c94102" providerId="ADAL" clId="{81C89551-07D2-4B04-BF01-608F2C61A441}" dt="2022-11-28T16:00:17.694" v="934" actId="22"/>
          <ac:picMkLst>
            <pc:docMk/>
            <pc:sldMk cId="698961685" sldId="351"/>
            <ac:picMk id="6" creationId="{FC8B7F25-0DF0-B5BE-2653-F9431D837C62}"/>
          </ac:picMkLst>
        </pc:picChg>
        <pc:picChg chg="del">
          <ac:chgData name="Bar Weiss" userId="f1aa920c-6ab1-4ae3-bb20-d7ab45c94102" providerId="ADAL" clId="{81C89551-07D2-4B04-BF01-608F2C61A441}" dt="2022-11-28T16:00:15.670" v="933" actId="478"/>
          <ac:picMkLst>
            <pc:docMk/>
            <pc:sldMk cId="698961685" sldId="351"/>
            <ac:picMk id="7" creationId="{D45281EE-8FB6-FFB7-A7E4-11156F1FB493}"/>
          </ac:picMkLst>
        </pc:picChg>
      </pc:sldChg>
      <pc:sldChg chg="addSp delSp modSp add mod ord">
        <pc:chgData name="Bar Weiss" userId="f1aa920c-6ab1-4ae3-bb20-d7ab45c94102" providerId="ADAL" clId="{81C89551-07D2-4B04-BF01-608F2C61A441}" dt="2022-11-29T18:25:08.175" v="1386"/>
        <pc:sldMkLst>
          <pc:docMk/>
          <pc:sldMk cId="2472701525" sldId="352"/>
        </pc:sldMkLst>
        <pc:spChg chg="mod">
          <ac:chgData name="Bar Weiss" userId="f1aa920c-6ab1-4ae3-bb20-d7ab45c94102" providerId="ADAL" clId="{81C89551-07D2-4B04-BF01-608F2C61A441}" dt="2022-11-28T15:58:15.555" v="930" actId="20577"/>
          <ac:spMkLst>
            <pc:docMk/>
            <pc:sldMk cId="2472701525" sldId="352"/>
            <ac:spMk id="2" creationId="{C7536699-2337-4BFE-15D6-7507E88BA730}"/>
          </ac:spMkLst>
        </pc:spChg>
        <pc:spChg chg="add del mod">
          <ac:chgData name="Bar Weiss" userId="f1aa920c-6ab1-4ae3-bb20-d7ab45c94102" providerId="ADAL" clId="{81C89551-07D2-4B04-BF01-608F2C61A441}" dt="2022-11-28T16:01:14.071" v="936" actId="22"/>
          <ac:spMkLst>
            <pc:docMk/>
            <pc:sldMk cId="2472701525" sldId="352"/>
            <ac:spMk id="4" creationId="{E563BBB4-7347-0211-9C7B-C8C3F9A2BE81}"/>
          </ac:spMkLst>
        </pc:spChg>
        <pc:picChg chg="add mod ord">
          <ac:chgData name="Bar Weiss" userId="f1aa920c-6ab1-4ae3-bb20-d7ab45c94102" providerId="ADAL" clId="{81C89551-07D2-4B04-BF01-608F2C61A441}" dt="2022-11-28T16:01:20.557" v="941" actId="1076"/>
          <ac:picMkLst>
            <pc:docMk/>
            <pc:sldMk cId="2472701525" sldId="352"/>
            <ac:picMk id="6" creationId="{F2BD61E9-E8D2-A8B0-D414-9FA7DA9D0E2C}"/>
          </ac:picMkLst>
        </pc:picChg>
        <pc:picChg chg="del">
          <ac:chgData name="Bar Weiss" userId="f1aa920c-6ab1-4ae3-bb20-d7ab45c94102" providerId="ADAL" clId="{81C89551-07D2-4B04-BF01-608F2C61A441}" dt="2022-11-28T16:01:11.326" v="935" actId="478"/>
          <ac:picMkLst>
            <pc:docMk/>
            <pc:sldMk cId="2472701525" sldId="352"/>
            <ac:picMk id="7" creationId="{E56A78E7-0B23-84BA-5279-AF17377477B2}"/>
          </ac:picMkLst>
        </pc:picChg>
      </pc:sldChg>
      <pc:sldChg chg="addSp delSp modSp add mod ord">
        <pc:chgData name="Bar Weiss" userId="f1aa920c-6ab1-4ae3-bb20-d7ab45c94102" providerId="ADAL" clId="{81C89551-07D2-4B04-BF01-608F2C61A441}" dt="2022-11-29T18:25:08.175" v="1386"/>
        <pc:sldMkLst>
          <pc:docMk/>
          <pc:sldMk cId="3489858945" sldId="353"/>
        </pc:sldMkLst>
        <pc:spChg chg="mod">
          <ac:chgData name="Bar Weiss" userId="f1aa920c-6ab1-4ae3-bb20-d7ab45c94102" providerId="ADAL" clId="{81C89551-07D2-4B04-BF01-608F2C61A441}" dt="2022-11-28T15:58:20.665" v="932" actId="20577"/>
          <ac:spMkLst>
            <pc:docMk/>
            <pc:sldMk cId="3489858945" sldId="353"/>
            <ac:spMk id="2" creationId="{C7536699-2337-4BFE-15D6-7507E88BA730}"/>
          </ac:spMkLst>
        </pc:spChg>
        <pc:spChg chg="add del mod">
          <ac:chgData name="Bar Weiss" userId="f1aa920c-6ab1-4ae3-bb20-d7ab45c94102" providerId="ADAL" clId="{81C89551-07D2-4B04-BF01-608F2C61A441}" dt="2022-11-28T16:02:07.061" v="943" actId="22"/>
          <ac:spMkLst>
            <pc:docMk/>
            <pc:sldMk cId="3489858945" sldId="353"/>
            <ac:spMk id="4" creationId="{50819B31-7463-B286-E09C-CAFEDE3A5489}"/>
          </ac:spMkLst>
        </pc:spChg>
        <pc:picChg chg="del">
          <ac:chgData name="Bar Weiss" userId="f1aa920c-6ab1-4ae3-bb20-d7ab45c94102" providerId="ADAL" clId="{81C89551-07D2-4B04-BF01-608F2C61A441}" dt="2022-11-28T16:02:05.389" v="942" actId="478"/>
          <ac:picMkLst>
            <pc:docMk/>
            <pc:sldMk cId="3489858945" sldId="353"/>
            <ac:picMk id="6" creationId="{1B6F9DDD-BB75-5477-77DB-B5696A408F64}"/>
          </ac:picMkLst>
        </pc:picChg>
        <pc:picChg chg="add mod ord">
          <ac:chgData name="Bar Weiss" userId="f1aa920c-6ab1-4ae3-bb20-d7ab45c94102" providerId="ADAL" clId="{81C89551-07D2-4B04-BF01-608F2C61A441}" dt="2022-11-28T16:02:07.061" v="943" actId="22"/>
          <ac:picMkLst>
            <pc:docMk/>
            <pc:sldMk cId="3489858945" sldId="353"/>
            <ac:picMk id="7" creationId="{A635E469-2CC5-9702-E25B-ACE3E57C6D27}"/>
          </ac:picMkLst>
        </pc:picChg>
      </pc:sldChg>
      <pc:sldChg chg="addSp delSp modSp add mod ord">
        <pc:chgData name="Bar Weiss" userId="f1aa920c-6ab1-4ae3-bb20-d7ab45c94102" providerId="ADAL" clId="{81C89551-07D2-4B04-BF01-608F2C61A441}" dt="2022-11-29T18:25:08.175" v="1386"/>
        <pc:sldMkLst>
          <pc:docMk/>
          <pc:sldMk cId="2232473219" sldId="354"/>
        </pc:sldMkLst>
        <pc:spChg chg="mod">
          <ac:chgData name="Bar Weiss" userId="f1aa920c-6ab1-4ae3-bb20-d7ab45c94102" providerId="ADAL" clId="{81C89551-07D2-4B04-BF01-608F2C61A441}" dt="2022-11-28T16:02:38.065" v="946" actId="20577"/>
          <ac:spMkLst>
            <pc:docMk/>
            <pc:sldMk cId="2232473219" sldId="354"/>
            <ac:spMk id="2" creationId="{C7536699-2337-4BFE-15D6-7507E88BA730}"/>
          </ac:spMkLst>
        </pc:spChg>
        <pc:spChg chg="add del mod">
          <ac:chgData name="Bar Weiss" userId="f1aa920c-6ab1-4ae3-bb20-d7ab45c94102" providerId="ADAL" clId="{81C89551-07D2-4B04-BF01-608F2C61A441}" dt="2022-11-28T16:10:02.135" v="1276" actId="22"/>
          <ac:spMkLst>
            <pc:docMk/>
            <pc:sldMk cId="2232473219" sldId="354"/>
            <ac:spMk id="4" creationId="{FEAB328C-C68F-DD7B-36AE-CF902F647BC2}"/>
          </ac:spMkLst>
        </pc:spChg>
        <pc:picChg chg="del">
          <ac:chgData name="Bar Weiss" userId="f1aa920c-6ab1-4ae3-bb20-d7ab45c94102" providerId="ADAL" clId="{81C89551-07D2-4B04-BF01-608F2C61A441}" dt="2022-11-28T16:10:00.545" v="1275" actId="478"/>
          <ac:picMkLst>
            <pc:docMk/>
            <pc:sldMk cId="2232473219" sldId="354"/>
            <ac:picMk id="6" creationId="{798C0F94-3BCA-A762-6629-9071005D9FD4}"/>
          </ac:picMkLst>
        </pc:picChg>
        <pc:picChg chg="add mod ord">
          <ac:chgData name="Bar Weiss" userId="f1aa920c-6ab1-4ae3-bb20-d7ab45c94102" providerId="ADAL" clId="{81C89551-07D2-4B04-BF01-608F2C61A441}" dt="2022-11-28T16:10:02.135" v="1276" actId="22"/>
          <ac:picMkLst>
            <pc:docMk/>
            <pc:sldMk cId="2232473219" sldId="354"/>
            <ac:picMk id="7" creationId="{D87879FE-C8F2-32C0-71DA-B8F7181386C2}"/>
          </ac:picMkLst>
        </pc:picChg>
      </pc:sldChg>
      <pc:sldChg chg="addSp delSp modSp add mod ord">
        <pc:chgData name="Bar Weiss" userId="f1aa920c-6ab1-4ae3-bb20-d7ab45c94102" providerId="ADAL" clId="{81C89551-07D2-4B04-BF01-608F2C61A441}" dt="2022-11-29T18:25:08.175" v="1386"/>
        <pc:sldMkLst>
          <pc:docMk/>
          <pc:sldMk cId="2463881120" sldId="355"/>
        </pc:sldMkLst>
        <pc:spChg chg="mod">
          <ac:chgData name="Bar Weiss" userId="f1aa920c-6ab1-4ae3-bb20-d7ab45c94102" providerId="ADAL" clId="{81C89551-07D2-4B04-BF01-608F2C61A441}" dt="2022-11-28T16:02:41.994" v="948" actId="20577"/>
          <ac:spMkLst>
            <pc:docMk/>
            <pc:sldMk cId="2463881120" sldId="355"/>
            <ac:spMk id="2" creationId="{C7536699-2337-4BFE-15D6-7507E88BA730}"/>
          </ac:spMkLst>
        </pc:spChg>
        <pc:spChg chg="add del mod">
          <ac:chgData name="Bar Weiss" userId="f1aa920c-6ab1-4ae3-bb20-d7ab45c94102" providerId="ADAL" clId="{81C89551-07D2-4B04-BF01-608F2C61A441}" dt="2022-11-28T16:11:54.622" v="1278" actId="22"/>
          <ac:spMkLst>
            <pc:docMk/>
            <pc:sldMk cId="2463881120" sldId="355"/>
            <ac:spMk id="4" creationId="{5C1931B0-B499-F7E2-2A87-1634F762A3C3}"/>
          </ac:spMkLst>
        </pc:spChg>
        <pc:picChg chg="add mod ord">
          <ac:chgData name="Bar Weiss" userId="f1aa920c-6ab1-4ae3-bb20-d7ab45c94102" providerId="ADAL" clId="{81C89551-07D2-4B04-BF01-608F2C61A441}" dt="2022-11-28T16:11:54.622" v="1278" actId="22"/>
          <ac:picMkLst>
            <pc:docMk/>
            <pc:sldMk cId="2463881120" sldId="355"/>
            <ac:picMk id="6" creationId="{B9C5EBC8-DC0A-79CE-F93F-E1A412E0C3B1}"/>
          </ac:picMkLst>
        </pc:picChg>
        <pc:picChg chg="del">
          <ac:chgData name="Bar Weiss" userId="f1aa920c-6ab1-4ae3-bb20-d7ab45c94102" providerId="ADAL" clId="{81C89551-07D2-4B04-BF01-608F2C61A441}" dt="2022-11-28T16:11:52.808" v="1277" actId="478"/>
          <ac:picMkLst>
            <pc:docMk/>
            <pc:sldMk cId="2463881120" sldId="355"/>
            <ac:picMk id="7" creationId="{2ADA5FE5-9823-EECC-C352-F24D06EC4F79}"/>
          </ac:picMkLst>
        </pc:picChg>
      </pc:sldChg>
      <pc:sldChg chg="addSp delSp modSp add mod ord">
        <pc:chgData name="Bar Weiss" userId="f1aa920c-6ab1-4ae3-bb20-d7ab45c94102" providerId="ADAL" clId="{81C89551-07D2-4B04-BF01-608F2C61A441}" dt="2022-11-29T18:25:08.175" v="1386"/>
        <pc:sldMkLst>
          <pc:docMk/>
          <pc:sldMk cId="1591249354" sldId="356"/>
        </pc:sldMkLst>
        <pc:spChg chg="mod">
          <ac:chgData name="Bar Weiss" userId="f1aa920c-6ab1-4ae3-bb20-d7ab45c94102" providerId="ADAL" clId="{81C89551-07D2-4B04-BF01-608F2C61A441}" dt="2022-11-28T16:02:45.578" v="950" actId="20577"/>
          <ac:spMkLst>
            <pc:docMk/>
            <pc:sldMk cId="1591249354" sldId="356"/>
            <ac:spMk id="2" creationId="{C7536699-2337-4BFE-15D6-7507E88BA730}"/>
          </ac:spMkLst>
        </pc:spChg>
        <pc:spChg chg="add del mod">
          <ac:chgData name="Bar Weiss" userId="f1aa920c-6ab1-4ae3-bb20-d7ab45c94102" providerId="ADAL" clId="{81C89551-07D2-4B04-BF01-608F2C61A441}" dt="2022-11-28T16:13:10.035" v="1282" actId="22"/>
          <ac:spMkLst>
            <pc:docMk/>
            <pc:sldMk cId="1591249354" sldId="356"/>
            <ac:spMk id="4" creationId="{CA72FC62-F55C-B8AB-AF8F-7A481F4D72F9}"/>
          </ac:spMkLst>
        </pc:spChg>
        <pc:picChg chg="del">
          <ac:chgData name="Bar Weiss" userId="f1aa920c-6ab1-4ae3-bb20-d7ab45c94102" providerId="ADAL" clId="{81C89551-07D2-4B04-BF01-608F2C61A441}" dt="2022-11-28T16:13:08.417" v="1281" actId="478"/>
          <ac:picMkLst>
            <pc:docMk/>
            <pc:sldMk cId="1591249354" sldId="356"/>
            <ac:picMk id="6" creationId="{FC8B7F25-0DF0-B5BE-2653-F9431D837C62}"/>
          </ac:picMkLst>
        </pc:picChg>
        <pc:picChg chg="add mod ord">
          <ac:chgData name="Bar Weiss" userId="f1aa920c-6ab1-4ae3-bb20-d7ab45c94102" providerId="ADAL" clId="{81C89551-07D2-4B04-BF01-608F2C61A441}" dt="2022-11-28T16:13:10.035" v="1282" actId="22"/>
          <ac:picMkLst>
            <pc:docMk/>
            <pc:sldMk cId="1591249354" sldId="356"/>
            <ac:picMk id="7" creationId="{1A12C5C3-012F-74E2-2BED-518F7E1D5282}"/>
          </ac:picMkLst>
        </pc:picChg>
      </pc:sldChg>
      <pc:sldChg chg="addSp delSp modSp add mod ord">
        <pc:chgData name="Bar Weiss" userId="f1aa920c-6ab1-4ae3-bb20-d7ab45c94102" providerId="ADAL" clId="{81C89551-07D2-4B04-BF01-608F2C61A441}" dt="2022-11-29T18:25:08.175" v="1386"/>
        <pc:sldMkLst>
          <pc:docMk/>
          <pc:sldMk cId="225595401" sldId="357"/>
        </pc:sldMkLst>
        <pc:spChg chg="mod">
          <ac:chgData name="Bar Weiss" userId="f1aa920c-6ab1-4ae3-bb20-d7ab45c94102" providerId="ADAL" clId="{81C89551-07D2-4B04-BF01-608F2C61A441}" dt="2022-11-28T16:02:49.223" v="952" actId="20577"/>
          <ac:spMkLst>
            <pc:docMk/>
            <pc:sldMk cId="225595401" sldId="357"/>
            <ac:spMk id="2" creationId="{C7536699-2337-4BFE-15D6-7507E88BA730}"/>
          </ac:spMkLst>
        </pc:spChg>
        <pc:spChg chg="add del mod">
          <ac:chgData name="Bar Weiss" userId="f1aa920c-6ab1-4ae3-bb20-d7ab45c94102" providerId="ADAL" clId="{81C89551-07D2-4B04-BF01-608F2C61A441}" dt="2022-11-28T16:12:22.004" v="1280" actId="22"/>
          <ac:spMkLst>
            <pc:docMk/>
            <pc:sldMk cId="225595401" sldId="357"/>
            <ac:spMk id="4" creationId="{37A4AAEF-426B-8F86-9EBD-9E25DD3B4246}"/>
          </ac:spMkLst>
        </pc:spChg>
        <pc:picChg chg="del">
          <ac:chgData name="Bar Weiss" userId="f1aa920c-6ab1-4ae3-bb20-d7ab45c94102" providerId="ADAL" clId="{81C89551-07D2-4B04-BF01-608F2C61A441}" dt="2022-11-28T16:12:19.982" v="1279" actId="478"/>
          <ac:picMkLst>
            <pc:docMk/>
            <pc:sldMk cId="225595401" sldId="357"/>
            <ac:picMk id="6" creationId="{F2BD61E9-E8D2-A8B0-D414-9FA7DA9D0E2C}"/>
          </ac:picMkLst>
        </pc:picChg>
        <pc:picChg chg="add mod ord">
          <ac:chgData name="Bar Weiss" userId="f1aa920c-6ab1-4ae3-bb20-d7ab45c94102" providerId="ADAL" clId="{81C89551-07D2-4B04-BF01-608F2C61A441}" dt="2022-11-28T16:12:22.004" v="1280" actId="22"/>
          <ac:picMkLst>
            <pc:docMk/>
            <pc:sldMk cId="225595401" sldId="357"/>
            <ac:picMk id="7" creationId="{380F35C6-3144-06AD-C4DC-E462B69FF5E7}"/>
          </ac:picMkLst>
        </pc:picChg>
      </pc:sldChg>
      <pc:sldChg chg="addSp delSp modSp add mod ord">
        <pc:chgData name="Bar Weiss" userId="f1aa920c-6ab1-4ae3-bb20-d7ab45c94102" providerId="ADAL" clId="{81C89551-07D2-4B04-BF01-608F2C61A441}" dt="2022-11-29T18:25:08.175" v="1386"/>
        <pc:sldMkLst>
          <pc:docMk/>
          <pc:sldMk cId="3562241790" sldId="358"/>
        </pc:sldMkLst>
        <pc:spChg chg="mod">
          <ac:chgData name="Bar Weiss" userId="f1aa920c-6ab1-4ae3-bb20-d7ab45c94102" providerId="ADAL" clId="{81C89551-07D2-4B04-BF01-608F2C61A441}" dt="2022-11-28T16:02:53.820" v="954" actId="20577"/>
          <ac:spMkLst>
            <pc:docMk/>
            <pc:sldMk cId="3562241790" sldId="358"/>
            <ac:spMk id="2" creationId="{C7536699-2337-4BFE-15D6-7507E88BA730}"/>
          </ac:spMkLst>
        </pc:spChg>
        <pc:spChg chg="add del mod">
          <ac:chgData name="Bar Weiss" userId="f1aa920c-6ab1-4ae3-bb20-d7ab45c94102" providerId="ADAL" clId="{81C89551-07D2-4B04-BF01-608F2C61A441}" dt="2022-11-28T16:13:32.331" v="1284" actId="22"/>
          <ac:spMkLst>
            <pc:docMk/>
            <pc:sldMk cId="3562241790" sldId="358"/>
            <ac:spMk id="4" creationId="{2B07CBA3-6724-A556-B9CD-16F4392FD605}"/>
          </ac:spMkLst>
        </pc:spChg>
        <pc:picChg chg="add mod ord">
          <ac:chgData name="Bar Weiss" userId="f1aa920c-6ab1-4ae3-bb20-d7ab45c94102" providerId="ADAL" clId="{81C89551-07D2-4B04-BF01-608F2C61A441}" dt="2022-11-28T16:13:32.331" v="1284" actId="22"/>
          <ac:picMkLst>
            <pc:docMk/>
            <pc:sldMk cId="3562241790" sldId="358"/>
            <ac:picMk id="6" creationId="{AF21A574-1109-1268-D765-4594EA50CE69}"/>
          </ac:picMkLst>
        </pc:picChg>
        <pc:picChg chg="del">
          <ac:chgData name="Bar Weiss" userId="f1aa920c-6ab1-4ae3-bb20-d7ab45c94102" providerId="ADAL" clId="{81C89551-07D2-4B04-BF01-608F2C61A441}" dt="2022-11-28T16:13:30.997" v="1283" actId="478"/>
          <ac:picMkLst>
            <pc:docMk/>
            <pc:sldMk cId="3562241790" sldId="358"/>
            <ac:picMk id="7" creationId="{A635E469-2CC5-9702-E25B-ACE3E57C6D27}"/>
          </ac:picMkLst>
        </pc:picChg>
      </pc:sldChg>
      <pc:sldChg chg="addSp delSp modSp add mod ord">
        <pc:chgData name="Bar Weiss" userId="f1aa920c-6ab1-4ae3-bb20-d7ab45c94102" providerId="ADAL" clId="{81C89551-07D2-4B04-BF01-608F2C61A441}" dt="2022-11-29T18:25:08.175" v="1386"/>
        <pc:sldMkLst>
          <pc:docMk/>
          <pc:sldMk cId="2651248066" sldId="359"/>
        </pc:sldMkLst>
        <pc:spChg chg="mod">
          <ac:chgData name="Bar Weiss" userId="f1aa920c-6ab1-4ae3-bb20-d7ab45c94102" providerId="ADAL" clId="{81C89551-07D2-4B04-BF01-608F2C61A441}" dt="2022-11-28T16:13:48.563" v="1287" actId="20577"/>
          <ac:spMkLst>
            <pc:docMk/>
            <pc:sldMk cId="2651248066" sldId="359"/>
            <ac:spMk id="2" creationId="{C7536699-2337-4BFE-15D6-7507E88BA730}"/>
          </ac:spMkLst>
        </pc:spChg>
        <pc:spChg chg="add del mod">
          <ac:chgData name="Bar Weiss" userId="f1aa920c-6ab1-4ae3-bb20-d7ab45c94102" providerId="ADAL" clId="{81C89551-07D2-4B04-BF01-608F2C61A441}" dt="2022-11-28T16:15:00.677" v="1297" actId="22"/>
          <ac:spMkLst>
            <pc:docMk/>
            <pc:sldMk cId="2651248066" sldId="359"/>
            <ac:spMk id="4" creationId="{4ABEAB61-F89A-0C0C-0C97-352D5BB7EEC3}"/>
          </ac:spMkLst>
        </pc:spChg>
        <pc:picChg chg="add mod ord">
          <ac:chgData name="Bar Weiss" userId="f1aa920c-6ab1-4ae3-bb20-d7ab45c94102" providerId="ADAL" clId="{81C89551-07D2-4B04-BF01-608F2C61A441}" dt="2022-11-28T16:15:00.677" v="1297" actId="22"/>
          <ac:picMkLst>
            <pc:docMk/>
            <pc:sldMk cId="2651248066" sldId="359"/>
            <ac:picMk id="6" creationId="{AB3BAF35-2E18-0227-8B9B-31E5432DB01D}"/>
          </ac:picMkLst>
        </pc:picChg>
        <pc:picChg chg="del">
          <ac:chgData name="Bar Weiss" userId="f1aa920c-6ab1-4ae3-bb20-d7ab45c94102" providerId="ADAL" clId="{81C89551-07D2-4B04-BF01-608F2C61A441}" dt="2022-11-28T16:14:59.460" v="1296" actId="478"/>
          <ac:picMkLst>
            <pc:docMk/>
            <pc:sldMk cId="2651248066" sldId="359"/>
            <ac:picMk id="7" creationId="{D87879FE-C8F2-32C0-71DA-B8F7181386C2}"/>
          </ac:picMkLst>
        </pc:picChg>
      </pc:sldChg>
      <pc:sldChg chg="addSp delSp modSp add mod ord">
        <pc:chgData name="Bar Weiss" userId="f1aa920c-6ab1-4ae3-bb20-d7ab45c94102" providerId="ADAL" clId="{81C89551-07D2-4B04-BF01-608F2C61A441}" dt="2022-11-29T18:25:08.175" v="1386"/>
        <pc:sldMkLst>
          <pc:docMk/>
          <pc:sldMk cId="2252677074" sldId="360"/>
        </pc:sldMkLst>
        <pc:spChg chg="mod">
          <ac:chgData name="Bar Weiss" userId="f1aa920c-6ab1-4ae3-bb20-d7ab45c94102" providerId="ADAL" clId="{81C89551-07D2-4B04-BF01-608F2C61A441}" dt="2022-11-28T16:13:52.147" v="1289" actId="20577"/>
          <ac:spMkLst>
            <pc:docMk/>
            <pc:sldMk cId="2252677074" sldId="360"/>
            <ac:spMk id="2" creationId="{C7536699-2337-4BFE-15D6-7507E88BA730}"/>
          </ac:spMkLst>
        </pc:spChg>
        <pc:spChg chg="add del mod">
          <ac:chgData name="Bar Weiss" userId="f1aa920c-6ab1-4ae3-bb20-d7ab45c94102" providerId="ADAL" clId="{81C89551-07D2-4B04-BF01-608F2C61A441}" dt="2022-11-28T16:15:33.554" v="1299" actId="22"/>
          <ac:spMkLst>
            <pc:docMk/>
            <pc:sldMk cId="2252677074" sldId="360"/>
            <ac:spMk id="4" creationId="{0E306224-802B-D700-E0DF-76C21A23DC52}"/>
          </ac:spMkLst>
        </pc:spChg>
        <pc:picChg chg="del">
          <ac:chgData name="Bar Weiss" userId="f1aa920c-6ab1-4ae3-bb20-d7ab45c94102" providerId="ADAL" clId="{81C89551-07D2-4B04-BF01-608F2C61A441}" dt="2022-11-28T16:15:31.957" v="1298" actId="478"/>
          <ac:picMkLst>
            <pc:docMk/>
            <pc:sldMk cId="2252677074" sldId="360"/>
            <ac:picMk id="6" creationId="{B9C5EBC8-DC0A-79CE-F93F-E1A412E0C3B1}"/>
          </ac:picMkLst>
        </pc:picChg>
        <pc:picChg chg="add mod ord">
          <ac:chgData name="Bar Weiss" userId="f1aa920c-6ab1-4ae3-bb20-d7ab45c94102" providerId="ADAL" clId="{81C89551-07D2-4B04-BF01-608F2C61A441}" dt="2022-11-28T16:15:33.554" v="1299" actId="22"/>
          <ac:picMkLst>
            <pc:docMk/>
            <pc:sldMk cId="2252677074" sldId="360"/>
            <ac:picMk id="7" creationId="{35E87629-B199-20DE-A386-6C03432624B2}"/>
          </ac:picMkLst>
        </pc:picChg>
      </pc:sldChg>
      <pc:sldChg chg="addSp delSp modSp add mod ord">
        <pc:chgData name="Bar Weiss" userId="f1aa920c-6ab1-4ae3-bb20-d7ab45c94102" providerId="ADAL" clId="{81C89551-07D2-4B04-BF01-608F2C61A441}" dt="2022-11-29T18:25:08.175" v="1386"/>
        <pc:sldMkLst>
          <pc:docMk/>
          <pc:sldMk cId="211078575" sldId="361"/>
        </pc:sldMkLst>
        <pc:spChg chg="mod">
          <ac:chgData name="Bar Weiss" userId="f1aa920c-6ab1-4ae3-bb20-d7ab45c94102" providerId="ADAL" clId="{81C89551-07D2-4B04-BF01-608F2C61A441}" dt="2022-11-28T16:13:56.186" v="1291" actId="20577"/>
          <ac:spMkLst>
            <pc:docMk/>
            <pc:sldMk cId="211078575" sldId="361"/>
            <ac:spMk id="2" creationId="{C7536699-2337-4BFE-15D6-7507E88BA730}"/>
          </ac:spMkLst>
        </pc:spChg>
        <pc:spChg chg="add del mod">
          <ac:chgData name="Bar Weiss" userId="f1aa920c-6ab1-4ae3-bb20-d7ab45c94102" providerId="ADAL" clId="{81C89551-07D2-4B04-BF01-608F2C61A441}" dt="2022-11-28T16:17:31.351" v="1303" actId="22"/>
          <ac:spMkLst>
            <pc:docMk/>
            <pc:sldMk cId="211078575" sldId="361"/>
            <ac:spMk id="4" creationId="{3734E474-C439-3F66-3530-A5187A25146E}"/>
          </ac:spMkLst>
        </pc:spChg>
        <pc:picChg chg="add mod ord">
          <ac:chgData name="Bar Weiss" userId="f1aa920c-6ab1-4ae3-bb20-d7ab45c94102" providerId="ADAL" clId="{81C89551-07D2-4B04-BF01-608F2C61A441}" dt="2022-11-28T16:17:31.351" v="1303" actId="22"/>
          <ac:picMkLst>
            <pc:docMk/>
            <pc:sldMk cId="211078575" sldId="361"/>
            <ac:picMk id="6" creationId="{9BCF1A76-CB50-B8EB-11ED-38E77FA3622E}"/>
          </ac:picMkLst>
        </pc:picChg>
        <pc:picChg chg="del">
          <ac:chgData name="Bar Weiss" userId="f1aa920c-6ab1-4ae3-bb20-d7ab45c94102" providerId="ADAL" clId="{81C89551-07D2-4B04-BF01-608F2C61A441}" dt="2022-11-28T16:17:30.066" v="1302" actId="478"/>
          <ac:picMkLst>
            <pc:docMk/>
            <pc:sldMk cId="211078575" sldId="361"/>
            <ac:picMk id="7" creationId="{1A12C5C3-012F-74E2-2BED-518F7E1D5282}"/>
          </ac:picMkLst>
        </pc:picChg>
      </pc:sldChg>
      <pc:sldChg chg="addSp delSp modSp add mod ord">
        <pc:chgData name="Bar Weiss" userId="f1aa920c-6ab1-4ae3-bb20-d7ab45c94102" providerId="ADAL" clId="{81C89551-07D2-4B04-BF01-608F2C61A441}" dt="2022-11-29T18:25:08.175" v="1386"/>
        <pc:sldMkLst>
          <pc:docMk/>
          <pc:sldMk cId="1878804890" sldId="362"/>
        </pc:sldMkLst>
        <pc:spChg chg="mod">
          <ac:chgData name="Bar Weiss" userId="f1aa920c-6ab1-4ae3-bb20-d7ab45c94102" providerId="ADAL" clId="{81C89551-07D2-4B04-BF01-608F2C61A441}" dt="2022-11-28T16:13:59.872" v="1293" actId="20577"/>
          <ac:spMkLst>
            <pc:docMk/>
            <pc:sldMk cId="1878804890" sldId="362"/>
            <ac:spMk id="2" creationId="{C7536699-2337-4BFE-15D6-7507E88BA730}"/>
          </ac:spMkLst>
        </pc:spChg>
        <pc:spChg chg="add del mod">
          <ac:chgData name="Bar Weiss" userId="f1aa920c-6ab1-4ae3-bb20-d7ab45c94102" providerId="ADAL" clId="{81C89551-07D2-4B04-BF01-608F2C61A441}" dt="2022-11-28T16:16:10.447" v="1301" actId="22"/>
          <ac:spMkLst>
            <pc:docMk/>
            <pc:sldMk cId="1878804890" sldId="362"/>
            <ac:spMk id="4" creationId="{03584016-FE22-7F08-8F8F-72367F682E36}"/>
          </ac:spMkLst>
        </pc:spChg>
        <pc:picChg chg="add mod ord">
          <ac:chgData name="Bar Weiss" userId="f1aa920c-6ab1-4ae3-bb20-d7ab45c94102" providerId="ADAL" clId="{81C89551-07D2-4B04-BF01-608F2C61A441}" dt="2022-11-28T16:16:10.447" v="1301" actId="22"/>
          <ac:picMkLst>
            <pc:docMk/>
            <pc:sldMk cId="1878804890" sldId="362"/>
            <ac:picMk id="6" creationId="{3883E148-A87D-B6A1-1367-548B8799289D}"/>
          </ac:picMkLst>
        </pc:picChg>
        <pc:picChg chg="del">
          <ac:chgData name="Bar Weiss" userId="f1aa920c-6ab1-4ae3-bb20-d7ab45c94102" providerId="ADAL" clId="{81C89551-07D2-4B04-BF01-608F2C61A441}" dt="2022-11-28T16:16:09.238" v="1300" actId="478"/>
          <ac:picMkLst>
            <pc:docMk/>
            <pc:sldMk cId="1878804890" sldId="362"/>
            <ac:picMk id="7" creationId="{380F35C6-3144-06AD-C4DC-E462B69FF5E7}"/>
          </ac:picMkLst>
        </pc:picChg>
      </pc:sldChg>
      <pc:sldChg chg="addSp delSp modSp add mod ord">
        <pc:chgData name="Bar Weiss" userId="f1aa920c-6ab1-4ae3-bb20-d7ab45c94102" providerId="ADAL" clId="{81C89551-07D2-4B04-BF01-608F2C61A441}" dt="2022-11-29T18:25:08.175" v="1386"/>
        <pc:sldMkLst>
          <pc:docMk/>
          <pc:sldMk cId="3824372662" sldId="363"/>
        </pc:sldMkLst>
        <pc:spChg chg="mod">
          <ac:chgData name="Bar Weiss" userId="f1aa920c-6ab1-4ae3-bb20-d7ab45c94102" providerId="ADAL" clId="{81C89551-07D2-4B04-BF01-608F2C61A441}" dt="2022-11-28T16:14:03.369" v="1295" actId="20577"/>
          <ac:spMkLst>
            <pc:docMk/>
            <pc:sldMk cId="3824372662" sldId="363"/>
            <ac:spMk id="2" creationId="{C7536699-2337-4BFE-15D6-7507E88BA730}"/>
          </ac:spMkLst>
        </pc:spChg>
        <pc:spChg chg="add del mod">
          <ac:chgData name="Bar Weiss" userId="f1aa920c-6ab1-4ae3-bb20-d7ab45c94102" providerId="ADAL" clId="{81C89551-07D2-4B04-BF01-608F2C61A441}" dt="2022-11-28T16:17:46.170" v="1305" actId="22"/>
          <ac:spMkLst>
            <pc:docMk/>
            <pc:sldMk cId="3824372662" sldId="363"/>
            <ac:spMk id="4" creationId="{F45E9A53-E26F-BAC7-10A9-0334A26A5F5C}"/>
          </ac:spMkLst>
        </pc:spChg>
        <pc:picChg chg="del">
          <ac:chgData name="Bar Weiss" userId="f1aa920c-6ab1-4ae3-bb20-d7ab45c94102" providerId="ADAL" clId="{81C89551-07D2-4B04-BF01-608F2C61A441}" dt="2022-11-28T16:17:44.669" v="1304" actId="478"/>
          <ac:picMkLst>
            <pc:docMk/>
            <pc:sldMk cId="3824372662" sldId="363"/>
            <ac:picMk id="6" creationId="{AF21A574-1109-1268-D765-4594EA50CE69}"/>
          </ac:picMkLst>
        </pc:picChg>
        <pc:picChg chg="add mod ord">
          <ac:chgData name="Bar Weiss" userId="f1aa920c-6ab1-4ae3-bb20-d7ab45c94102" providerId="ADAL" clId="{81C89551-07D2-4B04-BF01-608F2C61A441}" dt="2022-11-28T16:17:46.170" v="1305" actId="22"/>
          <ac:picMkLst>
            <pc:docMk/>
            <pc:sldMk cId="3824372662" sldId="363"/>
            <ac:picMk id="7" creationId="{1BBCB6C4-8519-6191-1079-08BB57E35588}"/>
          </ac:picMkLst>
        </pc:picChg>
      </pc:sldChg>
      <pc:sldChg chg="add ord">
        <pc:chgData name="Bar Weiss" userId="f1aa920c-6ab1-4ae3-bb20-d7ab45c94102" providerId="ADAL" clId="{81C89551-07D2-4B04-BF01-608F2C61A441}" dt="2022-11-29T20:40:44.088" v="1512"/>
        <pc:sldMkLst>
          <pc:docMk/>
          <pc:sldMk cId="4168680229" sldId="364"/>
        </pc:sldMkLst>
      </pc:sldChg>
      <pc:sldChg chg="add">
        <pc:chgData name="Bar Weiss" userId="f1aa920c-6ab1-4ae3-bb20-d7ab45c94102" providerId="ADAL" clId="{81C89551-07D2-4B04-BF01-608F2C61A441}" dt="2022-11-29T20:40:58.361" v="1514"/>
        <pc:sldMkLst>
          <pc:docMk/>
          <pc:sldMk cId="366279867" sldId="365"/>
        </pc:sldMkLst>
      </pc:sldChg>
      <pc:sldChg chg="addSp delSp modSp add del mod">
        <pc:chgData name="Bar Weiss" userId="f1aa920c-6ab1-4ae3-bb20-d7ab45c94102" providerId="ADAL" clId="{81C89551-07D2-4B04-BF01-608F2C61A441}" dt="2022-11-30T07:39:00.981" v="1542" actId="47"/>
        <pc:sldMkLst>
          <pc:docMk/>
          <pc:sldMk cId="2301141744" sldId="366"/>
        </pc:sldMkLst>
        <pc:spChg chg="mod">
          <ac:chgData name="Bar Weiss" userId="f1aa920c-6ab1-4ae3-bb20-d7ab45c94102" providerId="ADAL" clId="{81C89551-07D2-4B04-BF01-608F2C61A441}" dt="2022-11-30T07:38:03.982" v="1530" actId="20577"/>
          <ac:spMkLst>
            <pc:docMk/>
            <pc:sldMk cId="2301141744" sldId="366"/>
            <ac:spMk id="2" creationId="{8E676D75-633E-CD80-6C40-9304E5522BDB}"/>
          </ac:spMkLst>
        </pc:spChg>
        <pc:spChg chg="add mod">
          <ac:chgData name="Bar Weiss" userId="f1aa920c-6ab1-4ae3-bb20-d7ab45c94102" providerId="ADAL" clId="{81C89551-07D2-4B04-BF01-608F2C61A441}" dt="2022-11-30T07:38:06.323" v="1531" actId="478"/>
          <ac:spMkLst>
            <pc:docMk/>
            <pc:sldMk cId="2301141744" sldId="366"/>
            <ac:spMk id="4" creationId="{A73596E5-816E-46C6-FBA4-F7FE03E3BE16}"/>
          </ac:spMkLst>
        </pc:spChg>
        <pc:picChg chg="del">
          <ac:chgData name="Bar Weiss" userId="f1aa920c-6ab1-4ae3-bb20-d7ab45c94102" providerId="ADAL" clId="{81C89551-07D2-4B04-BF01-608F2C61A441}" dt="2022-11-30T07:38:06.323" v="1531" actId="478"/>
          <ac:picMkLst>
            <pc:docMk/>
            <pc:sldMk cId="2301141744" sldId="366"/>
            <ac:picMk id="5" creationId="{173B6D04-0C21-5D4B-1B60-A5E1E7474558}"/>
          </ac:picMkLst>
        </pc:picChg>
      </pc:sldChg>
      <pc:sldChg chg="addSp delSp modSp add mod ord">
        <pc:chgData name="Bar Weiss" userId="f1aa920c-6ab1-4ae3-bb20-d7ab45c94102" providerId="ADAL" clId="{81C89551-07D2-4B04-BF01-608F2C61A441}" dt="2022-11-30T10:29:41.207" v="2117"/>
        <pc:sldMkLst>
          <pc:docMk/>
          <pc:sldMk cId="789881274" sldId="367"/>
        </pc:sldMkLst>
        <pc:spChg chg="mod">
          <ac:chgData name="Bar Weiss" userId="f1aa920c-6ab1-4ae3-bb20-d7ab45c94102" providerId="ADAL" clId="{81C89551-07D2-4B04-BF01-608F2C61A441}" dt="2022-11-30T07:39:06.125" v="1556" actId="20577"/>
          <ac:spMkLst>
            <pc:docMk/>
            <pc:sldMk cId="789881274" sldId="367"/>
            <ac:spMk id="2" creationId="{8E676D75-633E-CD80-6C40-9304E5522BDB}"/>
          </ac:spMkLst>
        </pc:spChg>
        <pc:spChg chg="add del mod">
          <ac:chgData name="Bar Weiss" userId="f1aa920c-6ab1-4ae3-bb20-d7ab45c94102" providerId="ADAL" clId="{81C89551-07D2-4B04-BF01-608F2C61A441}" dt="2022-11-30T07:38:29.174" v="1537" actId="22"/>
          <ac:spMkLst>
            <pc:docMk/>
            <pc:sldMk cId="789881274" sldId="367"/>
            <ac:spMk id="4" creationId="{D047C599-53E6-0AD5-6444-93CD21EA716D}"/>
          </ac:spMkLst>
        </pc:spChg>
        <pc:picChg chg="del">
          <ac:chgData name="Bar Weiss" userId="f1aa920c-6ab1-4ae3-bb20-d7ab45c94102" providerId="ADAL" clId="{81C89551-07D2-4B04-BF01-608F2C61A441}" dt="2022-11-30T07:38:09.655" v="1533" actId="478"/>
          <ac:picMkLst>
            <pc:docMk/>
            <pc:sldMk cId="789881274" sldId="367"/>
            <ac:picMk id="5" creationId="{173B6D04-0C21-5D4B-1B60-A5E1E7474558}"/>
          </ac:picMkLst>
        </pc:picChg>
        <pc:picChg chg="add del mod">
          <ac:chgData name="Bar Weiss" userId="f1aa920c-6ab1-4ae3-bb20-d7ab45c94102" providerId="ADAL" clId="{81C89551-07D2-4B04-BF01-608F2C61A441}" dt="2022-11-30T07:38:28.120" v="1536" actId="478"/>
          <ac:picMkLst>
            <pc:docMk/>
            <pc:sldMk cId="789881274" sldId="367"/>
            <ac:picMk id="7" creationId="{0207E211-01D0-A24A-62D0-9E374CCF7853}"/>
          </ac:picMkLst>
        </pc:picChg>
        <pc:picChg chg="add mod ord modCrop">
          <ac:chgData name="Bar Weiss" userId="f1aa920c-6ab1-4ae3-bb20-d7ab45c94102" providerId="ADAL" clId="{81C89551-07D2-4B04-BF01-608F2C61A441}" dt="2022-11-30T07:38:44.728" v="1541" actId="732"/>
          <ac:picMkLst>
            <pc:docMk/>
            <pc:sldMk cId="789881274" sldId="367"/>
            <ac:picMk id="10" creationId="{3966FB02-DE9F-53EC-9F02-148F8BBD3151}"/>
          </ac:picMkLst>
        </pc:picChg>
      </pc:sldChg>
      <pc:sldChg chg="addSp delSp modSp new mod">
        <pc:chgData name="Bar Weiss" userId="f1aa920c-6ab1-4ae3-bb20-d7ab45c94102" providerId="ADAL" clId="{81C89551-07D2-4B04-BF01-608F2C61A441}" dt="2022-11-30T10:04:34.031" v="1698" actId="14100"/>
        <pc:sldMkLst>
          <pc:docMk/>
          <pc:sldMk cId="1721503156" sldId="368"/>
        </pc:sldMkLst>
        <pc:spChg chg="mod">
          <ac:chgData name="Bar Weiss" userId="f1aa920c-6ab1-4ae3-bb20-d7ab45c94102" providerId="ADAL" clId="{81C89551-07D2-4B04-BF01-608F2C61A441}" dt="2022-11-30T10:01:57.344" v="1603" actId="20577"/>
          <ac:spMkLst>
            <pc:docMk/>
            <pc:sldMk cId="1721503156" sldId="368"/>
            <ac:spMk id="2" creationId="{E2D5D7C8-1378-DA08-2EC1-3B905C63920B}"/>
          </ac:spMkLst>
        </pc:spChg>
        <pc:spChg chg="del">
          <ac:chgData name="Bar Weiss" userId="f1aa920c-6ab1-4ae3-bb20-d7ab45c94102" providerId="ADAL" clId="{81C89551-07D2-4B04-BF01-608F2C61A441}" dt="2022-11-30T10:02:01.363" v="1604" actId="22"/>
          <ac:spMkLst>
            <pc:docMk/>
            <pc:sldMk cId="1721503156" sldId="368"/>
            <ac:spMk id="3" creationId="{615C0976-A353-EC14-CF04-F0EC039CDFF3}"/>
          </ac:spMkLst>
        </pc:spChg>
        <pc:spChg chg="add mod">
          <ac:chgData name="Bar Weiss" userId="f1aa920c-6ab1-4ae3-bb20-d7ab45c94102" providerId="ADAL" clId="{81C89551-07D2-4B04-BF01-608F2C61A441}" dt="2022-11-30T10:04:34.031" v="1698" actId="14100"/>
          <ac:spMkLst>
            <pc:docMk/>
            <pc:sldMk cId="1721503156" sldId="368"/>
            <ac:spMk id="8" creationId="{BB462A7A-2ED3-8AAC-FD10-499A6ED1F7E4}"/>
          </ac:spMkLst>
        </pc:spChg>
        <pc:picChg chg="add mod ord">
          <ac:chgData name="Bar Weiss" userId="f1aa920c-6ab1-4ae3-bb20-d7ab45c94102" providerId="ADAL" clId="{81C89551-07D2-4B04-BF01-608F2C61A441}" dt="2022-11-30T10:02:01.363" v="1604" actId="22"/>
          <ac:picMkLst>
            <pc:docMk/>
            <pc:sldMk cId="1721503156" sldId="368"/>
            <ac:picMk id="5" creationId="{77BD0377-6514-AA2D-67AD-B5CA73985783}"/>
          </ac:picMkLst>
        </pc:picChg>
        <pc:picChg chg="add del">
          <ac:chgData name="Bar Weiss" userId="f1aa920c-6ab1-4ae3-bb20-d7ab45c94102" providerId="ADAL" clId="{81C89551-07D2-4B04-BF01-608F2C61A441}" dt="2022-11-30T10:02:11.435" v="1606" actId="22"/>
          <ac:picMkLst>
            <pc:docMk/>
            <pc:sldMk cId="1721503156" sldId="368"/>
            <ac:picMk id="7" creationId="{2BCA5D45-44FC-8D3F-F7E7-FBA97D3FA3DB}"/>
          </ac:picMkLst>
        </pc:picChg>
      </pc:sldChg>
      <pc:sldChg chg="addSp delSp modSp add mod ord">
        <pc:chgData name="Bar Weiss" userId="f1aa920c-6ab1-4ae3-bb20-d7ab45c94102" providerId="ADAL" clId="{81C89551-07D2-4B04-BF01-608F2C61A441}" dt="2022-11-30T10:04:19.460" v="1686" actId="20577"/>
        <pc:sldMkLst>
          <pc:docMk/>
          <pc:sldMk cId="740874607" sldId="369"/>
        </pc:sldMkLst>
        <pc:spChg chg="mod">
          <ac:chgData name="Bar Weiss" userId="f1aa920c-6ab1-4ae3-bb20-d7ab45c94102" providerId="ADAL" clId="{81C89551-07D2-4B04-BF01-608F2C61A441}" dt="2022-11-30T10:02:17.755" v="1612" actId="20577"/>
          <ac:spMkLst>
            <pc:docMk/>
            <pc:sldMk cId="740874607" sldId="369"/>
            <ac:spMk id="2" creationId="{E2D5D7C8-1378-DA08-2EC1-3B905C63920B}"/>
          </ac:spMkLst>
        </pc:spChg>
        <pc:spChg chg="add del mod">
          <ac:chgData name="Bar Weiss" userId="f1aa920c-6ab1-4ae3-bb20-d7ab45c94102" providerId="ADAL" clId="{81C89551-07D2-4B04-BF01-608F2C61A441}" dt="2022-11-30T10:02:43.687" v="1614"/>
          <ac:spMkLst>
            <pc:docMk/>
            <pc:sldMk cId="740874607" sldId="369"/>
            <ac:spMk id="4" creationId="{FB54827A-2E54-36AB-9A85-B47E4871BD08}"/>
          </ac:spMkLst>
        </pc:spChg>
        <pc:spChg chg="add mod">
          <ac:chgData name="Bar Weiss" userId="f1aa920c-6ab1-4ae3-bb20-d7ab45c94102" providerId="ADAL" clId="{81C89551-07D2-4B04-BF01-608F2C61A441}" dt="2022-11-30T10:04:19.460" v="1686" actId="20577"/>
          <ac:spMkLst>
            <pc:docMk/>
            <pc:sldMk cId="740874607" sldId="369"/>
            <ac:spMk id="7" creationId="{9BB15A24-052C-1682-9CE2-414B0A75B105}"/>
          </ac:spMkLst>
        </pc:spChg>
        <pc:picChg chg="del">
          <ac:chgData name="Bar Weiss" userId="f1aa920c-6ab1-4ae3-bb20-d7ab45c94102" providerId="ADAL" clId="{81C89551-07D2-4B04-BF01-608F2C61A441}" dt="2022-11-30T10:02:42.244" v="1613" actId="478"/>
          <ac:picMkLst>
            <pc:docMk/>
            <pc:sldMk cId="740874607" sldId="369"/>
            <ac:picMk id="5" creationId="{77BD0377-6514-AA2D-67AD-B5CA73985783}"/>
          </ac:picMkLst>
        </pc:picChg>
        <pc:picChg chg="add mod">
          <ac:chgData name="Bar Weiss" userId="f1aa920c-6ab1-4ae3-bb20-d7ab45c94102" providerId="ADAL" clId="{81C89551-07D2-4B04-BF01-608F2C61A441}" dt="2022-11-30T10:02:43.687" v="1614"/>
          <ac:picMkLst>
            <pc:docMk/>
            <pc:sldMk cId="740874607" sldId="369"/>
            <ac:picMk id="6" creationId="{261ECDF1-1D44-579E-AA59-D71D1968F3C5}"/>
          </ac:picMkLst>
        </pc:picChg>
      </pc:sldChg>
      <pc:sldChg chg="addSp delSp modSp new mod">
        <pc:chgData name="Bar Weiss" userId="f1aa920c-6ab1-4ae3-bb20-d7ab45c94102" providerId="ADAL" clId="{81C89551-07D2-4B04-BF01-608F2C61A441}" dt="2022-11-30T10:26:17.255" v="2115" actId="1076"/>
        <pc:sldMkLst>
          <pc:docMk/>
          <pc:sldMk cId="4019146132" sldId="370"/>
        </pc:sldMkLst>
        <pc:spChg chg="mod">
          <ac:chgData name="Bar Weiss" userId="f1aa920c-6ab1-4ae3-bb20-d7ab45c94102" providerId="ADAL" clId="{81C89551-07D2-4B04-BF01-608F2C61A441}" dt="2022-11-30T10:22:40.588" v="2014" actId="20577"/>
          <ac:spMkLst>
            <pc:docMk/>
            <pc:sldMk cId="4019146132" sldId="370"/>
            <ac:spMk id="2" creationId="{B4E02DA4-73D6-240E-11BA-FC870DA0181F}"/>
          </ac:spMkLst>
        </pc:spChg>
        <pc:spChg chg="del">
          <ac:chgData name="Bar Weiss" userId="f1aa920c-6ab1-4ae3-bb20-d7ab45c94102" providerId="ADAL" clId="{81C89551-07D2-4B04-BF01-608F2C61A441}" dt="2022-11-30T10:22:46.187" v="2018"/>
          <ac:spMkLst>
            <pc:docMk/>
            <pc:sldMk cId="4019146132" sldId="370"/>
            <ac:spMk id="3" creationId="{B2A2AA01-33E2-8FDC-D991-D098BFF94CED}"/>
          </ac:spMkLst>
        </pc:spChg>
        <pc:picChg chg="add del mod">
          <ac:chgData name="Bar Weiss" userId="f1aa920c-6ab1-4ae3-bb20-d7ab45c94102" providerId="ADAL" clId="{81C89551-07D2-4B04-BF01-608F2C61A441}" dt="2022-11-30T10:22:45.687" v="2017"/>
          <ac:picMkLst>
            <pc:docMk/>
            <pc:sldMk cId="4019146132" sldId="370"/>
            <ac:picMk id="4" creationId="{02A2E361-E1E8-53C8-93EC-FA9A465BAF45}"/>
          </ac:picMkLst>
        </pc:picChg>
        <pc:picChg chg="add mod">
          <ac:chgData name="Bar Weiss" userId="f1aa920c-6ab1-4ae3-bb20-d7ab45c94102" providerId="ADAL" clId="{81C89551-07D2-4B04-BF01-608F2C61A441}" dt="2022-11-30T10:26:17.255" v="2115" actId="1076"/>
          <ac:picMkLst>
            <pc:docMk/>
            <pc:sldMk cId="4019146132" sldId="370"/>
            <ac:picMk id="5" creationId="{17699582-3706-0C9B-244E-8EC3F0E0B640}"/>
          </ac:picMkLst>
        </pc:picChg>
        <pc:picChg chg="add mod">
          <ac:chgData name="Bar Weiss" userId="f1aa920c-6ab1-4ae3-bb20-d7ab45c94102" providerId="ADAL" clId="{81C89551-07D2-4B04-BF01-608F2C61A441}" dt="2022-11-30T10:22:53.062" v="2021"/>
          <ac:picMkLst>
            <pc:docMk/>
            <pc:sldMk cId="4019146132" sldId="370"/>
            <ac:picMk id="6" creationId="{5DE15330-2AEE-EC4F-02F5-FE5CA7AFBE69}"/>
          </ac:picMkLst>
        </pc:picChg>
        <pc:picChg chg="add mod">
          <ac:chgData name="Bar Weiss" userId="f1aa920c-6ab1-4ae3-bb20-d7ab45c94102" providerId="ADAL" clId="{81C89551-07D2-4B04-BF01-608F2C61A441}" dt="2022-11-30T10:22:53.062" v="2021"/>
          <ac:picMkLst>
            <pc:docMk/>
            <pc:sldMk cId="4019146132" sldId="370"/>
            <ac:picMk id="7" creationId="{83BB4CC1-C13D-9B60-A39C-5FD834CC28F3}"/>
          </ac:picMkLst>
        </pc:picChg>
        <pc:picChg chg="add mod">
          <ac:chgData name="Bar Weiss" userId="f1aa920c-6ab1-4ae3-bb20-d7ab45c94102" providerId="ADAL" clId="{81C89551-07D2-4B04-BF01-608F2C61A441}" dt="2022-11-30T10:22:53.062" v="2021"/>
          <ac:picMkLst>
            <pc:docMk/>
            <pc:sldMk cId="4019146132" sldId="370"/>
            <ac:picMk id="8" creationId="{E084C565-249F-880C-4A12-DBA65AC8312D}"/>
          </ac:picMkLst>
        </pc:picChg>
      </pc:sldChg>
    </pc:docChg>
  </pc:docChgLst>
  <pc:docChgLst>
    <pc:chgData name="Bar Weiss" userId="f1aa920c-6ab1-4ae3-bb20-d7ab45c94102" providerId="ADAL" clId="{879DCCAD-A27A-4118-98BC-44648DAB9CC7}"/>
    <pc:docChg chg="undo custSel addSld modSld">
      <pc:chgData name="Bar Weiss" userId="f1aa920c-6ab1-4ae3-bb20-d7ab45c94102" providerId="ADAL" clId="{879DCCAD-A27A-4118-98BC-44648DAB9CC7}" dt="2022-08-10T12:35:04.110" v="52" actId="1076"/>
      <pc:docMkLst>
        <pc:docMk/>
      </pc:docMkLst>
      <pc:sldChg chg="addSp delSp modSp new mod">
        <pc:chgData name="Bar Weiss" userId="f1aa920c-6ab1-4ae3-bb20-d7ab45c94102" providerId="ADAL" clId="{879DCCAD-A27A-4118-98BC-44648DAB9CC7}" dt="2022-08-10T07:29:58.040" v="31" actId="14100"/>
        <pc:sldMkLst>
          <pc:docMk/>
          <pc:sldMk cId="2112214258" sldId="318"/>
        </pc:sldMkLst>
        <pc:spChg chg="mod">
          <ac:chgData name="Bar Weiss" userId="f1aa920c-6ab1-4ae3-bb20-d7ab45c94102" providerId="ADAL" clId="{879DCCAD-A27A-4118-98BC-44648DAB9CC7}" dt="2022-08-10T06:38:04.634" v="23" actId="20577"/>
          <ac:spMkLst>
            <pc:docMk/>
            <pc:sldMk cId="2112214258" sldId="318"/>
            <ac:spMk id="2" creationId="{AABE443E-833F-2DFF-4E16-FC2C5E30FD7A}"/>
          </ac:spMkLst>
        </pc:spChg>
        <pc:spChg chg="del">
          <ac:chgData name="Bar Weiss" userId="f1aa920c-6ab1-4ae3-bb20-d7ab45c94102" providerId="ADAL" clId="{879DCCAD-A27A-4118-98BC-44648DAB9CC7}" dt="2022-08-10T06:38:08.137" v="24" actId="22"/>
          <ac:spMkLst>
            <pc:docMk/>
            <pc:sldMk cId="2112214258" sldId="318"/>
            <ac:spMk id="3" creationId="{EA87F7BA-F587-B16B-0ACA-D715F09A1F7D}"/>
          </ac:spMkLst>
        </pc:spChg>
        <pc:picChg chg="add mod ord">
          <ac:chgData name="Bar Weiss" userId="f1aa920c-6ab1-4ae3-bb20-d7ab45c94102" providerId="ADAL" clId="{879DCCAD-A27A-4118-98BC-44648DAB9CC7}" dt="2022-08-10T07:29:46.943" v="26" actId="1076"/>
          <ac:picMkLst>
            <pc:docMk/>
            <pc:sldMk cId="2112214258" sldId="318"/>
            <ac:picMk id="5" creationId="{6CD74D35-BC06-3216-8528-D305C523C4FD}"/>
          </ac:picMkLst>
        </pc:picChg>
        <pc:picChg chg="add mod">
          <ac:chgData name="Bar Weiss" userId="f1aa920c-6ab1-4ae3-bb20-d7ab45c94102" providerId="ADAL" clId="{879DCCAD-A27A-4118-98BC-44648DAB9CC7}" dt="2022-08-10T07:29:58.040" v="31" actId="14100"/>
          <ac:picMkLst>
            <pc:docMk/>
            <pc:sldMk cId="2112214258" sldId="318"/>
            <ac:picMk id="7" creationId="{521E7BB7-2008-69D4-D131-32BEA2489DCF}"/>
          </ac:picMkLst>
        </pc:picChg>
      </pc:sldChg>
      <pc:sldChg chg="addSp delSp modSp add mod">
        <pc:chgData name="Bar Weiss" userId="f1aa920c-6ab1-4ae3-bb20-d7ab45c94102" providerId="ADAL" clId="{879DCCAD-A27A-4118-98BC-44648DAB9CC7}" dt="2022-08-10T12:32:42.735" v="44" actId="1076"/>
        <pc:sldMkLst>
          <pc:docMk/>
          <pc:sldMk cId="3986986560" sldId="319"/>
        </pc:sldMkLst>
        <pc:spChg chg="add del mod">
          <ac:chgData name="Bar Weiss" userId="f1aa920c-6ab1-4ae3-bb20-d7ab45c94102" providerId="ADAL" clId="{879DCCAD-A27A-4118-98BC-44648DAB9CC7}" dt="2022-08-10T12:30:36.534" v="36" actId="22"/>
          <ac:spMkLst>
            <pc:docMk/>
            <pc:sldMk cId="3986986560" sldId="319"/>
            <ac:spMk id="4" creationId="{B7AB1BE3-43F4-A3B5-A316-FD3774E13117}"/>
          </ac:spMkLst>
        </pc:spChg>
        <pc:picChg chg="del">
          <ac:chgData name="Bar Weiss" userId="f1aa920c-6ab1-4ae3-bb20-d7ab45c94102" providerId="ADAL" clId="{879DCCAD-A27A-4118-98BC-44648DAB9CC7}" dt="2022-08-10T12:30:35.518" v="35" actId="478"/>
          <ac:picMkLst>
            <pc:docMk/>
            <pc:sldMk cId="3986986560" sldId="319"/>
            <ac:picMk id="5" creationId="{6CD74D35-BC06-3216-8528-D305C523C4FD}"/>
          </ac:picMkLst>
        </pc:picChg>
        <pc:picChg chg="add del">
          <ac:chgData name="Bar Weiss" userId="f1aa920c-6ab1-4ae3-bb20-d7ab45c94102" providerId="ADAL" clId="{879DCCAD-A27A-4118-98BC-44648DAB9CC7}" dt="2022-08-10T12:32:35.669" v="40" actId="478"/>
          <ac:picMkLst>
            <pc:docMk/>
            <pc:sldMk cId="3986986560" sldId="319"/>
            <ac:picMk id="7" creationId="{521E7BB7-2008-69D4-D131-32BEA2489DCF}"/>
          </ac:picMkLst>
        </pc:picChg>
        <pc:picChg chg="add mod ord">
          <ac:chgData name="Bar Weiss" userId="f1aa920c-6ab1-4ae3-bb20-d7ab45c94102" providerId="ADAL" clId="{879DCCAD-A27A-4118-98BC-44648DAB9CC7}" dt="2022-08-10T12:30:48.665" v="39" actId="1076"/>
          <ac:picMkLst>
            <pc:docMk/>
            <pc:sldMk cId="3986986560" sldId="319"/>
            <ac:picMk id="8" creationId="{43EAE2EF-F013-584D-0880-1A4CEBD763C2}"/>
          </ac:picMkLst>
        </pc:picChg>
        <pc:picChg chg="add mod">
          <ac:chgData name="Bar Weiss" userId="f1aa920c-6ab1-4ae3-bb20-d7ab45c94102" providerId="ADAL" clId="{879DCCAD-A27A-4118-98BC-44648DAB9CC7}" dt="2022-08-10T12:32:42.735" v="44" actId="1076"/>
          <ac:picMkLst>
            <pc:docMk/>
            <pc:sldMk cId="3986986560" sldId="319"/>
            <ac:picMk id="10" creationId="{67C3A6CF-2F19-AC63-AB4B-F4F29E31A523}"/>
          </ac:picMkLst>
        </pc:picChg>
      </pc:sldChg>
      <pc:sldChg chg="addSp delSp modSp add mod">
        <pc:chgData name="Bar Weiss" userId="f1aa920c-6ab1-4ae3-bb20-d7ab45c94102" providerId="ADAL" clId="{879DCCAD-A27A-4118-98BC-44648DAB9CC7}" dt="2022-08-10T12:35:04.110" v="52" actId="1076"/>
        <pc:sldMkLst>
          <pc:docMk/>
          <pc:sldMk cId="3849826883" sldId="320"/>
        </pc:sldMkLst>
        <pc:spChg chg="add del mod">
          <ac:chgData name="Bar Weiss" userId="f1aa920c-6ab1-4ae3-bb20-d7ab45c94102" providerId="ADAL" clId="{879DCCAD-A27A-4118-98BC-44648DAB9CC7}" dt="2022-08-10T12:34:49.830" v="47" actId="22"/>
          <ac:spMkLst>
            <pc:docMk/>
            <pc:sldMk cId="3849826883" sldId="320"/>
            <ac:spMk id="4" creationId="{FD17D0FA-3556-4408-3B80-2AD48A772C6A}"/>
          </ac:spMkLst>
        </pc:spChg>
        <pc:picChg chg="add mod ord">
          <ac:chgData name="Bar Weiss" userId="f1aa920c-6ab1-4ae3-bb20-d7ab45c94102" providerId="ADAL" clId="{879DCCAD-A27A-4118-98BC-44648DAB9CC7}" dt="2022-08-10T12:34:53.132" v="49" actId="1076"/>
          <ac:picMkLst>
            <pc:docMk/>
            <pc:sldMk cId="3849826883" sldId="320"/>
            <ac:picMk id="6" creationId="{9A7242F4-04A5-380A-DBE4-B68E63E931EF}"/>
          </ac:picMkLst>
        </pc:picChg>
        <pc:picChg chg="del">
          <ac:chgData name="Bar Weiss" userId="f1aa920c-6ab1-4ae3-bb20-d7ab45c94102" providerId="ADAL" clId="{879DCCAD-A27A-4118-98BC-44648DAB9CC7}" dt="2022-08-10T12:34:48.803" v="46" actId="478"/>
          <ac:picMkLst>
            <pc:docMk/>
            <pc:sldMk cId="3849826883" sldId="320"/>
            <ac:picMk id="8" creationId="{43EAE2EF-F013-584D-0880-1A4CEBD763C2}"/>
          </ac:picMkLst>
        </pc:picChg>
        <pc:picChg chg="add mod">
          <ac:chgData name="Bar Weiss" userId="f1aa920c-6ab1-4ae3-bb20-d7ab45c94102" providerId="ADAL" clId="{879DCCAD-A27A-4118-98BC-44648DAB9CC7}" dt="2022-08-10T12:35:04.110" v="52" actId="1076"/>
          <ac:picMkLst>
            <pc:docMk/>
            <pc:sldMk cId="3849826883" sldId="320"/>
            <ac:picMk id="9" creationId="{D461E491-8442-FD66-8E09-9ABE13BF6660}"/>
          </ac:picMkLst>
        </pc:picChg>
        <pc:picChg chg="del">
          <ac:chgData name="Bar Weiss" userId="f1aa920c-6ab1-4ae3-bb20-d7ab45c94102" providerId="ADAL" clId="{879DCCAD-A27A-4118-98BC-44648DAB9CC7}" dt="2022-08-10T12:34:54.165" v="50" actId="478"/>
          <ac:picMkLst>
            <pc:docMk/>
            <pc:sldMk cId="3849826883" sldId="320"/>
            <ac:picMk id="10" creationId="{67C3A6CF-2F19-AC63-AB4B-F4F29E31A523}"/>
          </ac:picMkLst>
        </pc:picChg>
      </pc:sldChg>
    </pc:docChg>
  </pc:docChgLst>
  <pc:docChgLst>
    <pc:chgData name="Bar Weiss" userId="f1aa920c-6ab1-4ae3-bb20-d7ab45c94102" providerId="ADAL" clId="{3866D532-A340-4D3B-BB37-744876942702}"/>
    <pc:docChg chg="undo custSel addSld delSld modSld sldOrd">
      <pc:chgData name="Bar Weiss" userId="f1aa920c-6ab1-4ae3-bb20-d7ab45c94102" providerId="ADAL" clId="{3866D532-A340-4D3B-BB37-744876942702}" dt="2022-08-31T08:16:10.740" v="1221" actId="14100"/>
      <pc:docMkLst>
        <pc:docMk/>
      </pc:docMkLst>
      <pc:sldChg chg="del">
        <pc:chgData name="Bar Weiss" userId="f1aa920c-6ab1-4ae3-bb20-d7ab45c94102" providerId="ADAL" clId="{3866D532-A340-4D3B-BB37-744876942702}" dt="2022-08-31T06:50:25.005" v="961" actId="47"/>
        <pc:sldMkLst>
          <pc:docMk/>
          <pc:sldMk cId="2398521707" sldId="270"/>
        </pc:sldMkLst>
      </pc:sldChg>
      <pc:sldChg chg="del">
        <pc:chgData name="Bar Weiss" userId="f1aa920c-6ab1-4ae3-bb20-d7ab45c94102" providerId="ADAL" clId="{3866D532-A340-4D3B-BB37-744876942702}" dt="2022-08-31T06:50:25.005" v="961" actId="47"/>
        <pc:sldMkLst>
          <pc:docMk/>
          <pc:sldMk cId="175380191" sldId="271"/>
        </pc:sldMkLst>
      </pc:sldChg>
      <pc:sldChg chg="del">
        <pc:chgData name="Bar Weiss" userId="f1aa920c-6ab1-4ae3-bb20-d7ab45c94102" providerId="ADAL" clId="{3866D532-A340-4D3B-BB37-744876942702}" dt="2022-08-31T06:50:25.005" v="961" actId="47"/>
        <pc:sldMkLst>
          <pc:docMk/>
          <pc:sldMk cId="2375107869" sldId="275"/>
        </pc:sldMkLst>
      </pc:sldChg>
      <pc:sldChg chg="del">
        <pc:chgData name="Bar Weiss" userId="f1aa920c-6ab1-4ae3-bb20-d7ab45c94102" providerId="ADAL" clId="{3866D532-A340-4D3B-BB37-744876942702}" dt="2022-08-31T06:50:25.005" v="961" actId="47"/>
        <pc:sldMkLst>
          <pc:docMk/>
          <pc:sldMk cId="101273921" sldId="276"/>
        </pc:sldMkLst>
      </pc:sldChg>
      <pc:sldChg chg="del">
        <pc:chgData name="Bar Weiss" userId="f1aa920c-6ab1-4ae3-bb20-d7ab45c94102" providerId="ADAL" clId="{3866D532-A340-4D3B-BB37-744876942702}" dt="2022-08-31T06:50:25.005" v="961" actId="47"/>
        <pc:sldMkLst>
          <pc:docMk/>
          <pc:sldMk cId="966733993" sldId="285"/>
        </pc:sldMkLst>
      </pc:sldChg>
      <pc:sldChg chg="modSp mod ord">
        <pc:chgData name="Bar Weiss" userId="f1aa920c-6ab1-4ae3-bb20-d7ab45c94102" providerId="ADAL" clId="{3866D532-A340-4D3B-BB37-744876942702}" dt="2022-08-31T07:16:12.067" v="1111" actId="20577"/>
        <pc:sldMkLst>
          <pc:docMk/>
          <pc:sldMk cId="3924150099" sldId="302"/>
        </pc:sldMkLst>
        <pc:spChg chg="mod">
          <ac:chgData name="Bar Weiss" userId="f1aa920c-6ab1-4ae3-bb20-d7ab45c94102" providerId="ADAL" clId="{3866D532-A340-4D3B-BB37-744876942702}" dt="2022-08-31T07:16:12.067" v="1111" actId="20577"/>
          <ac:spMkLst>
            <pc:docMk/>
            <pc:sldMk cId="3924150099" sldId="302"/>
            <ac:spMk id="2" creationId="{DFFC0657-3D0B-B6A8-8C5D-F1F922DEF328}"/>
          </ac:spMkLst>
        </pc:spChg>
      </pc:sldChg>
      <pc:sldChg chg="modSp mod ord">
        <pc:chgData name="Bar Weiss" userId="f1aa920c-6ab1-4ae3-bb20-d7ab45c94102" providerId="ADAL" clId="{3866D532-A340-4D3B-BB37-744876942702}" dt="2022-08-31T07:16:20.694" v="1138" actId="20577"/>
        <pc:sldMkLst>
          <pc:docMk/>
          <pc:sldMk cId="2612098516" sldId="303"/>
        </pc:sldMkLst>
        <pc:spChg chg="mod">
          <ac:chgData name="Bar Weiss" userId="f1aa920c-6ab1-4ae3-bb20-d7ab45c94102" providerId="ADAL" clId="{3866D532-A340-4D3B-BB37-744876942702}" dt="2022-08-31T07:16:20.694" v="1138" actId="20577"/>
          <ac:spMkLst>
            <pc:docMk/>
            <pc:sldMk cId="2612098516" sldId="303"/>
            <ac:spMk id="2" creationId="{80A1A3FF-2C36-390C-F8E3-4983211192F8}"/>
          </ac:spMkLst>
        </pc:spChg>
      </pc:sldChg>
      <pc:sldChg chg="del">
        <pc:chgData name="Bar Weiss" userId="f1aa920c-6ab1-4ae3-bb20-d7ab45c94102" providerId="ADAL" clId="{3866D532-A340-4D3B-BB37-744876942702}" dt="2022-08-31T06:50:25.005" v="961" actId="47"/>
        <pc:sldMkLst>
          <pc:docMk/>
          <pc:sldMk cId="2250393349" sldId="314"/>
        </pc:sldMkLst>
      </pc:sldChg>
      <pc:sldChg chg="del">
        <pc:chgData name="Bar Weiss" userId="f1aa920c-6ab1-4ae3-bb20-d7ab45c94102" providerId="ADAL" clId="{3866D532-A340-4D3B-BB37-744876942702}" dt="2022-08-31T06:50:25.005" v="961" actId="47"/>
        <pc:sldMkLst>
          <pc:docMk/>
          <pc:sldMk cId="4223879118" sldId="317"/>
        </pc:sldMkLst>
      </pc:sldChg>
      <pc:sldChg chg="addSp modSp mod ord">
        <pc:chgData name="Bar Weiss" userId="f1aa920c-6ab1-4ae3-bb20-d7ab45c94102" providerId="ADAL" clId="{3866D532-A340-4D3B-BB37-744876942702}" dt="2022-08-31T08:16:10.740" v="1221" actId="14100"/>
        <pc:sldMkLst>
          <pc:docMk/>
          <pc:sldMk cId="2112214258" sldId="318"/>
        </pc:sldMkLst>
        <pc:spChg chg="add mod">
          <ac:chgData name="Bar Weiss" userId="f1aa920c-6ab1-4ae3-bb20-d7ab45c94102" providerId="ADAL" clId="{3866D532-A340-4D3B-BB37-744876942702}" dt="2022-08-31T08:15:52.408" v="1218" actId="1076"/>
          <ac:spMkLst>
            <pc:docMk/>
            <pc:sldMk cId="2112214258" sldId="318"/>
            <ac:spMk id="3" creationId="{CA2E7487-C9C3-854A-8922-B55941CAB665}"/>
          </ac:spMkLst>
        </pc:spChg>
        <pc:spChg chg="add mod">
          <ac:chgData name="Bar Weiss" userId="f1aa920c-6ab1-4ae3-bb20-d7ab45c94102" providerId="ADAL" clId="{3866D532-A340-4D3B-BB37-744876942702}" dt="2022-08-31T08:15:37.973" v="1215" actId="20577"/>
          <ac:spMkLst>
            <pc:docMk/>
            <pc:sldMk cId="2112214258" sldId="318"/>
            <ac:spMk id="4" creationId="{92D67F38-4C25-11C2-CA75-84860EB65098}"/>
          </ac:spMkLst>
        </pc:spChg>
        <pc:picChg chg="mod">
          <ac:chgData name="Bar Weiss" userId="f1aa920c-6ab1-4ae3-bb20-d7ab45c94102" providerId="ADAL" clId="{3866D532-A340-4D3B-BB37-744876942702}" dt="2022-08-31T08:16:10.740" v="1221" actId="14100"/>
          <ac:picMkLst>
            <pc:docMk/>
            <pc:sldMk cId="2112214258" sldId="318"/>
            <ac:picMk id="5" creationId="{6CD74D35-BC06-3216-8528-D305C523C4FD}"/>
          </ac:picMkLst>
        </pc:picChg>
        <pc:picChg chg="mod">
          <ac:chgData name="Bar Weiss" userId="f1aa920c-6ab1-4ae3-bb20-d7ab45c94102" providerId="ADAL" clId="{3866D532-A340-4D3B-BB37-744876942702}" dt="2022-08-31T08:13:54.022" v="1151" actId="1076"/>
          <ac:picMkLst>
            <pc:docMk/>
            <pc:sldMk cId="2112214258" sldId="318"/>
            <ac:picMk id="7" creationId="{521E7BB7-2008-69D4-D131-32BEA2489DCF}"/>
          </ac:picMkLst>
        </pc:picChg>
      </pc:sldChg>
      <pc:sldChg chg="new del ord">
        <pc:chgData name="Bar Weiss" userId="f1aa920c-6ab1-4ae3-bb20-d7ab45c94102" providerId="ADAL" clId="{3866D532-A340-4D3B-BB37-744876942702}" dt="2022-08-30T18:45:24.967" v="3" actId="47"/>
        <pc:sldMkLst>
          <pc:docMk/>
          <pc:sldMk cId="34752505" sldId="321"/>
        </pc:sldMkLst>
      </pc:sldChg>
      <pc:sldChg chg="add ord">
        <pc:chgData name="Bar Weiss" userId="f1aa920c-6ab1-4ae3-bb20-d7ab45c94102" providerId="ADAL" clId="{3866D532-A340-4D3B-BB37-744876942702}" dt="2022-08-30T18:45:27.608" v="6"/>
        <pc:sldMkLst>
          <pc:docMk/>
          <pc:sldMk cId="3205763020" sldId="321"/>
        </pc:sldMkLst>
      </pc:sldChg>
      <pc:sldChg chg="addSp delSp modSp new mod">
        <pc:chgData name="Bar Weiss" userId="f1aa920c-6ab1-4ae3-bb20-d7ab45c94102" providerId="ADAL" clId="{3866D532-A340-4D3B-BB37-744876942702}" dt="2022-08-30T19:28:16.026" v="589" actId="1035"/>
        <pc:sldMkLst>
          <pc:docMk/>
          <pc:sldMk cId="408739804" sldId="322"/>
        </pc:sldMkLst>
        <pc:spChg chg="mod">
          <ac:chgData name="Bar Weiss" userId="f1aa920c-6ab1-4ae3-bb20-d7ab45c94102" providerId="ADAL" clId="{3866D532-A340-4D3B-BB37-744876942702}" dt="2022-08-30T18:46:23.568" v="76" actId="20577"/>
          <ac:spMkLst>
            <pc:docMk/>
            <pc:sldMk cId="408739804" sldId="322"/>
            <ac:spMk id="2" creationId="{93ECB4DE-9350-206D-2B84-E3290F5937E3}"/>
          </ac:spMkLst>
        </pc:spChg>
        <pc:spChg chg="mod">
          <ac:chgData name="Bar Weiss" userId="f1aa920c-6ab1-4ae3-bb20-d7ab45c94102" providerId="ADAL" clId="{3866D532-A340-4D3B-BB37-744876942702}" dt="2022-08-30T19:28:03.205" v="574" actId="20577"/>
          <ac:spMkLst>
            <pc:docMk/>
            <pc:sldMk cId="408739804" sldId="322"/>
            <ac:spMk id="3" creationId="{ADCA96F4-0191-B4ED-0FCA-7D04400A577D}"/>
          </ac:spMkLst>
        </pc:spChg>
        <pc:spChg chg="add mod">
          <ac:chgData name="Bar Weiss" userId="f1aa920c-6ab1-4ae3-bb20-d7ab45c94102" providerId="ADAL" clId="{3866D532-A340-4D3B-BB37-744876942702}" dt="2022-08-30T19:28:16.026" v="589" actId="1035"/>
          <ac:spMkLst>
            <pc:docMk/>
            <pc:sldMk cId="408739804" sldId="322"/>
            <ac:spMk id="5" creationId="{233D8C64-2979-7526-52A2-3ED56A5BAA1C}"/>
          </ac:spMkLst>
        </pc:spChg>
        <pc:spChg chg="add mod">
          <ac:chgData name="Bar Weiss" userId="f1aa920c-6ab1-4ae3-bb20-d7ab45c94102" providerId="ADAL" clId="{3866D532-A340-4D3B-BB37-744876942702}" dt="2022-08-30T19:28:16.026" v="589" actId="1035"/>
          <ac:spMkLst>
            <pc:docMk/>
            <pc:sldMk cId="408739804" sldId="322"/>
            <ac:spMk id="6" creationId="{9E952D3D-32BD-1FB1-AEB6-26C450C99C54}"/>
          </ac:spMkLst>
        </pc:spChg>
        <pc:spChg chg="add mod">
          <ac:chgData name="Bar Weiss" userId="f1aa920c-6ab1-4ae3-bb20-d7ab45c94102" providerId="ADAL" clId="{3866D532-A340-4D3B-BB37-744876942702}" dt="2022-08-30T19:28:16.026" v="589" actId="1035"/>
          <ac:spMkLst>
            <pc:docMk/>
            <pc:sldMk cId="408739804" sldId="322"/>
            <ac:spMk id="7" creationId="{C442C005-E85A-94AA-C158-1EC253E6C841}"/>
          </ac:spMkLst>
        </pc:spChg>
        <pc:spChg chg="add mod">
          <ac:chgData name="Bar Weiss" userId="f1aa920c-6ab1-4ae3-bb20-d7ab45c94102" providerId="ADAL" clId="{3866D532-A340-4D3B-BB37-744876942702}" dt="2022-08-30T19:28:16.026" v="589" actId="1035"/>
          <ac:spMkLst>
            <pc:docMk/>
            <pc:sldMk cId="408739804" sldId="322"/>
            <ac:spMk id="8" creationId="{626E1726-C0A4-EB71-7EFF-485BEA78AE8E}"/>
          </ac:spMkLst>
        </pc:spChg>
        <pc:spChg chg="add del mod">
          <ac:chgData name="Bar Weiss" userId="f1aa920c-6ab1-4ae3-bb20-d7ab45c94102" providerId="ADAL" clId="{3866D532-A340-4D3B-BB37-744876942702}" dt="2022-08-30T19:08:20.366" v="499"/>
          <ac:spMkLst>
            <pc:docMk/>
            <pc:sldMk cId="408739804" sldId="322"/>
            <ac:spMk id="9" creationId="{4FEFC723-6159-99EF-D238-52392EF47CC5}"/>
          </ac:spMkLst>
        </pc:spChg>
        <pc:picChg chg="add mod">
          <ac:chgData name="Bar Weiss" userId="f1aa920c-6ab1-4ae3-bb20-d7ab45c94102" providerId="ADAL" clId="{3866D532-A340-4D3B-BB37-744876942702}" dt="2022-08-30T19:28:16.026" v="589" actId="1035"/>
          <ac:picMkLst>
            <pc:docMk/>
            <pc:sldMk cId="408739804" sldId="322"/>
            <ac:picMk id="4" creationId="{371B12A5-8A1F-0D2B-114D-C34F03377B8F}"/>
          </ac:picMkLst>
        </pc:picChg>
      </pc:sldChg>
      <pc:sldChg chg="addSp delSp modSp add mod">
        <pc:chgData name="Bar Weiss" userId="f1aa920c-6ab1-4ae3-bb20-d7ab45c94102" providerId="ADAL" clId="{3866D532-A340-4D3B-BB37-744876942702}" dt="2022-08-31T06:49:35.732" v="960" actId="20577"/>
        <pc:sldMkLst>
          <pc:docMk/>
          <pc:sldMk cId="1477593666" sldId="323"/>
        </pc:sldMkLst>
        <pc:spChg chg="mod">
          <ac:chgData name="Bar Weiss" userId="f1aa920c-6ab1-4ae3-bb20-d7ab45c94102" providerId="ADAL" clId="{3866D532-A340-4D3B-BB37-744876942702}" dt="2022-08-31T06:49:35.732" v="960" actId="20577"/>
          <ac:spMkLst>
            <pc:docMk/>
            <pc:sldMk cId="1477593666" sldId="323"/>
            <ac:spMk id="3" creationId="{ADCA96F4-0191-B4ED-0FCA-7D04400A577D}"/>
          </ac:spMkLst>
        </pc:spChg>
        <pc:spChg chg="del">
          <ac:chgData name="Bar Weiss" userId="f1aa920c-6ab1-4ae3-bb20-d7ab45c94102" providerId="ADAL" clId="{3866D532-A340-4D3B-BB37-744876942702}" dt="2022-08-31T06:12:40.409" v="590" actId="478"/>
          <ac:spMkLst>
            <pc:docMk/>
            <pc:sldMk cId="1477593666" sldId="323"/>
            <ac:spMk id="5" creationId="{233D8C64-2979-7526-52A2-3ED56A5BAA1C}"/>
          </ac:spMkLst>
        </pc:spChg>
        <pc:spChg chg="del">
          <ac:chgData name="Bar Weiss" userId="f1aa920c-6ab1-4ae3-bb20-d7ab45c94102" providerId="ADAL" clId="{3866D532-A340-4D3B-BB37-744876942702}" dt="2022-08-31T06:12:40.409" v="590" actId="478"/>
          <ac:spMkLst>
            <pc:docMk/>
            <pc:sldMk cId="1477593666" sldId="323"/>
            <ac:spMk id="6" creationId="{9E952D3D-32BD-1FB1-AEB6-26C450C99C54}"/>
          </ac:spMkLst>
        </pc:spChg>
        <pc:spChg chg="del">
          <ac:chgData name="Bar Weiss" userId="f1aa920c-6ab1-4ae3-bb20-d7ab45c94102" providerId="ADAL" clId="{3866D532-A340-4D3B-BB37-744876942702}" dt="2022-08-31T06:12:40.409" v="590" actId="478"/>
          <ac:spMkLst>
            <pc:docMk/>
            <pc:sldMk cId="1477593666" sldId="323"/>
            <ac:spMk id="7" creationId="{C442C005-E85A-94AA-C158-1EC253E6C841}"/>
          </ac:spMkLst>
        </pc:spChg>
        <pc:spChg chg="del">
          <ac:chgData name="Bar Weiss" userId="f1aa920c-6ab1-4ae3-bb20-d7ab45c94102" providerId="ADAL" clId="{3866D532-A340-4D3B-BB37-744876942702}" dt="2022-08-31T06:12:40.409" v="590" actId="478"/>
          <ac:spMkLst>
            <pc:docMk/>
            <pc:sldMk cId="1477593666" sldId="323"/>
            <ac:spMk id="8" creationId="{626E1726-C0A4-EB71-7EFF-485BEA78AE8E}"/>
          </ac:spMkLst>
        </pc:spChg>
        <pc:spChg chg="add mod">
          <ac:chgData name="Bar Weiss" userId="f1aa920c-6ab1-4ae3-bb20-d7ab45c94102" providerId="ADAL" clId="{3866D532-A340-4D3B-BB37-744876942702}" dt="2022-08-31T06:16:14.535" v="860" actId="1036"/>
          <ac:spMkLst>
            <pc:docMk/>
            <pc:sldMk cId="1477593666" sldId="323"/>
            <ac:spMk id="14" creationId="{7C1F7E71-CA06-9D22-6753-97223583EE07}"/>
          </ac:spMkLst>
        </pc:spChg>
        <pc:spChg chg="add mod">
          <ac:chgData name="Bar Weiss" userId="f1aa920c-6ab1-4ae3-bb20-d7ab45c94102" providerId="ADAL" clId="{3866D532-A340-4D3B-BB37-744876942702}" dt="2022-08-31T06:16:14.535" v="860" actId="1036"/>
          <ac:spMkLst>
            <pc:docMk/>
            <pc:sldMk cId="1477593666" sldId="323"/>
            <ac:spMk id="15" creationId="{9157C8C5-09C3-0076-2086-3E0B1A157557}"/>
          </ac:spMkLst>
        </pc:spChg>
        <pc:spChg chg="add del mod">
          <ac:chgData name="Bar Weiss" userId="f1aa920c-6ab1-4ae3-bb20-d7ab45c94102" providerId="ADAL" clId="{3866D532-A340-4D3B-BB37-744876942702}" dt="2022-08-31T06:14:23.937" v="816" actId="478"/>
          <ac:spMkLst>
            <pc:docMk/>
            <pc:sldMk cId="1477593666" sldId="323"/>
            <ac:spMk id="16" creationId="{11A98EE7-8BA4-0030-78F3-A29D9F02E2F8}"/>
          </ac:spMkLst>
        </pc:spChg>
        <pc:spChg chg="add del mod">
          <ac:chgData name="Bar Weiss" userId="f1aa920c-6ab1-4ae3-bb20-d7ab45c94102" providerId="ADAL" clId="{3866D532-A340-4D3B-BB37-744876942702}" dt="2022-08-31T06:41:05.772" v="886" actId="478"/>
          <ac:spMkLst>
            <pc:docMk/>
            <pc:sldMk cId="1477593666" sldId="323"/>
            <ac:spMk id="17" creationId="{973CD57A-F6D6-A275-802F-FDD418E50522}"/>
          </ac:spMkLst>
        </pc:spChg>
        <pc:spChg chg="add mod">
          <ac:chgData name="Bar Weiss" userId="f1aa920c-6ab1-4ae3-bb20-d7ab45c94102" providerId="ADAL" clId="{3866D532-A340-4D3B-BB37-744876942702}" dt="2022-08-31T06:41:21.508" v="890" actId="1076"/>
          <ac:spMkLst>
            <pc:docMk/>
            <pc:sldMk cId="1477593666" sldId="323"/>
            <ac:spMk id="20" creationId="{51A0849D-5618-E58A-08EF-869557143FC6}"/>
          </ac:spMkLst>
        </pc:spChg>
        <pc:spChg chg="add mod">
          <ac:chgData name="Bar Weiss" userId="f1aa920c-6ab1-4ae3-bb20-d7ab45c94102" providerId="ADAL" clId="{3866D532-A340-4D3B-BB37-744876942702}" dt="2022-08-31T06:16:55.130" v="868" actId="207"/>
          <ac:spMkLst>
            <pc:docMk/>
            <pc:sldMk cId="1477593666" sldId="323"/>
            <ac:spMk id="21" creationId="{01CFAF5E-E65B-40F1-38B0-1C5A10500A70}"/>
          </ac:spMkLst>
        </pc:spChg>
        <pc:spChg chg="add mod">
          <ac:chgData name="Bar Weiss" userId="f1aa920c-6ab1-4ae3-bb20-d7ab45c94102" providerId="ADAL" clId="{3866D532-A340-4D3B-BB37-744876942702}" dt="2022-08-31T06:17:04.733" v="869" actId="207"/>
          <ac:spMkLst>
            <pc:docMk/>
            <pc:sldMk cId="1477593666" sldId="323"/>
            <ac:spMk id="22" creationId="{AA466346-042A-0F43-7453-B53BA4F4E1BB}"/>
          </ac:spMkLst>
        </pc:spChg>
        <pc:picChg chg="del">
          <ac:chgData name="Bar Weiss" userId="f1aa920c-6ab1-4ae3-bb20-d7ab45c94102" providerId="ADAL" clId="{3866D532-A340-4D3B-BB37-744876942702}" dt="2022-08-31T06:12:42.135" v="591" actId="478"/>
          <ac:picMkLst>
            <pc:docMk/>
            <pc:sldMk cId="1477593666" sldId="323"/>
            <ac:picMk id="4" creationId="{371B12A5-8A1F-0D2B-114D-C34F03377B8F}"/>
          </ac:picMkLst>
        </pc:picChg>
        <pc:picChg chg="add del">
          <ac:chgData name="Bar Weiss" userId="f1aa920c-6ab1-4ae3-bb20-d7ab45c94102" providerId="ADAL" clId="{3866D532-A340-4D3B-BB37-744876942702}" dt="2022-08-31T06:13:42.622" v="811" actId="22"/>
          <ac:picMkLst>
            <pc:docMk/>
            <pc:sldMk cId="1477593666" sldId="323"/>
            <ac:picMk id="10" creationId="{B452DF28-DF79-D845-3A89-28B2F0FC4012}"/>
          </ac:picMkLst>
        </pc:picChg>
        <pc:picChg chg="add del mod">
          <ac:chgData name="Bar Weiss" userId="f1aa920c-6ab1-4ae3-bb20-d7ab45c94102" providerId="ADAL" clId="{3866D532-A340-4D3B-BB37-744876942702}" dt="2022-08-31T06:14:04.465" v="815" actId="478"/>
          <ac:picMkLst>
            <pc:docMk/>
            <pc:sldMk cId="1477593666" sldId="323"/>
            <ac:picMk id="12" creationId="{2E7DC335-7506-B163-E8B7-40D9949730C6}"/>
          </ac:picMkLst>
        </pc:picChg>
        <pc:picChg chg="add mod">
          <ac:chgData name="Bar Weiss" userId="f1aa920c-6ab1-4ae3-bb20-d7ab45c94102" providerId="ADAL" clId="{3866D532-A340-4D3B-BB37-744876942702}" dt="2022-08-31T06:16:14.535" v="860" actId="1036"/>
          <ac:picMkLst>
            <pc:docMk/>
            <pc:sldMk cId="1477593666" sldId="323"/>
            <ac:picMk id="13" creationId="{183E24AD-F0B3-240D-F94C-692C8B9FB296}"/>
          </ac:picMkLst>
        </pc:picChg>
        <pc:picChg chg="add mod">
          <ac:chgData name="Bar Weiss" userId="f1aa920c-6ab1-4ae3-bb20-d7ab45c94102" providerId="ADAL" clId="{3866D532-A340-4D3B-BB37-744876942702}" dt="2022-08-31T06:16:14.535" v="860" actId="1036"/>
          <ac:picMkLst>
            <pc:docMk/>
            <pc:sldMk cId="1477593666" sldId="323"/>
            <ac:picMk id="19" creationId="{055C7D38-4CFB-0332-776A-C2B4A7FC0A13}"/>
          </ac:picMkLst>
        </pc:picChg>
        <pc:picChg chg="add mod">
          <ac:chgData name="Bar Weiss" userId="f1aa920c-6ab1-4ae3-bb20-d7ab45c94102" providerId="ADAL" clId="{3866D532-A340-4D3B-BB37-744876942702}" dt="2022-08-31T06:41:10.386" v="888" actId="1076"/>
          <ac:picMkLst>
            <pc:docMk/>
            <pc:sldMk cId="1477593666" sldId="323"/>
            <ac:picMk id="24" creationId="{C30D18A0-8975-A93C-A399-A103F7BCE001}"/>
          </ac:picMkLst>
        </pc:picChg>
      </pc:sldChg>
      <pc:sldChg chg="addSp delSp modSp add mod">
        <pc:chgData name="Bar Weiss" userId="f1aa920c-6ab1-4ae3-bb20-d7ab45c94102" providerId="ADAL" clId="{3866D532-A340-4D3B-BB37-744876942702}" dt="2022-08-31T07:15:56.868" v="1089" actId="20577"/>
        <pc:sldMkLst>
          <pc:docMk/>
          <pc:sldMk cId="1660172651" sldId="324"/>
        </pc:sldMkLst>
        <pc:spChg chg="mod">
          <ac:chgData name="Bar Weiss" userId="f1aa920c-6ab1-4ae3-bb20-d7ab45c94102" providerId="ADAL" clId="{3866D532-A340-4D3B-BB37-744876942702}" dt="2022-08-31T07:15:56.868" v="1089" actId="20577"/>
          <ac:spMkLst>
            <pc:docMk/>
            <pc:sldMk cId="1660172651" sldId="324"/>
            <ac:spMk id="2" creationId="{DFFC0657-3D0B-B6A8-8C5D-F1F922DEF328}"/>
          </ac:spMkLst>
        </pc:spChg>
        <pc:spChg chg="add del mod">
          <ac:chgData name="Bar Weiss" userId="f1aa920c-6ab1-4ae3-bb20-d7ab45c94102" providerId="ADAL" clId="{3866D532-A340-4D3B-BB37-744876942702}" dt="2022-08-31T07:08:37.700" v="1048" actId="22"/>
          <ac:spMkLst>
            <pc:docMk/>
            <pc:sldMk cId="1660172651" sldId="324"/>
            <ac:spMk id="4" creationId="{C74DE38D-CE2E-5854-F1AE-4A3CE4CBD274}"/>
          </ac:spMkLst>
        </pc:spChg>
        <pc:picChg chg="add mod ord">
          <ac:chgData name="Bar Weiss" userId="f1aa920c-6ab1-4ae3-bb20-d7ab45c94102" providerId="ADAL" clId="{3866D532-A340-4D3B-BB37-744876942702}" dt="2022-08-31T07:09:02.901" v="1057" actId="14100"/>
          <ac:picMkLst>
            <pc:docMk/>
            <pc:sldMk cId="1660172651" sldId="324"/>
            <ac:picMk id="7" creationId="{4FD60E1F-FADF-C21A-9014-8D2902E3A24C}"/>
          </ac:picMkLst>
        </pc:picChg>
        <pc:picChg chg="del">
          <ac:chgData name="Bar Weiss" userId="f1aa920c-6ab1-4ae3-bb20-d7ab45c94102" providerId="ADAL" clId="{3866D532-A340-4D3B-BB37-744876942702}" dt="2022-08-31T07:08:36.060" v="1047" actId="478"/>
          <ac:picMkLst>
            <pc:docMk/>
            <pc:sldMk cId="1660172651" sldId="324"/>
            <ac:picMk id="11" creationId="{2A35C0E5-F0A0-506F-FAE5-4DAB3C76228A}"/>
          </ac:picMkLst>
        </pc:picChg>
      </pc:sldChg>
      <pc:sldChg chg="addSp delSp modSp add mod">
        <pc:chgData name="Bar Weiss" userId="f1aa920c-6ab1-4ae3-bb20-d7ab45c94102" providerId="ADAL" clId="{3866D532-A340-4D3B-BB37-744876942702}" dt="2022-08-31T07:33:44.521" v="1145" actId="14100"/>
        <pc:sldMkLst>
          <pc:docMk/>
          <pc:sldMk cId="707596212" sldId="325"/>
        </pc:sldMkLst>
        <pc:spChg chg="mod">
          <ac:chgData name="Bar Weiss" userId="f1aa920c-6ab1-4ae3-bb20-d7ab45c94102" providerId="ADAL" clId="{3866D532-A340-4D3B-BB37-744876942702}" dt="2022-08-31T07:16:04.321" v="1092"/>
          <ac:spMkLst>
            <pc:docMk/>
            <pc:sldMk cId="707596212" sldId="325"/>
            <ac:spMk id="2" creationId="{80A1A3FF-2C36-390C-F8E3-4983211192F8}"/>
          </ac:spMkLst>
        </pc:spChg>
        <pc:spChg chg="add del mod">
          <ac:chgData name="Bar Weiss" userId="f1aa920c-6ab1-4ae3-bb20-d7ab45c94102" providerId="ADAL" clId="{3866D532-A340-4D3B-BB37-744876942702}" dt="2022-08-31T07:33:13.476" v="1142" actId="22"/>
          <ac:spMkLst>
            <pc:docMk/>
            <pc:sldMk cId="707596212" sldId="325"/>
            <ac:spMk id="5" creationId="{C084F08B-60AC-D11F-5A8B-EA043C0E18D3}"/>
          </ac:spMkLst>
        </pc:spChg>
        <pc:picChg chg="add del">
          <ac:chgData name="Bar Weiss" userId="f1aa920c-6ab1-4ae3-bb20-d7ab45c94102" providerId="ADAL" clId="{3866D532-A340-4D3B-BB37-744876942702}" dt="2022-08-31T07:33:11.985" v="1141" actId="478"/>
          <ac:picMkLst>
            <pc:docMk/>
            <pc:sldMk cId="707596212" sldId="325"/>
            <ac:picMk id="7" creationId="{A6C9FBB9-A754-1C8E-427D-C12CC2A802E5}"/>
          </ac:picMkLst>
        </pc:picChg>
        <pc:picChg chg="del">
          <ac:chgData name="Bar Weiss" userId="f1aa920c-6ab1-4ae3-bb20-d7ab45c94102" providerId="ADAL" clId="{3866D532-A340-4D3B-BB37-744876942702}" dt="2022-08-31T07:33:09.474" v="1139" actId="478"/>
          <ac:picMkLst>
            <pc:docMk/>
            <pc:sldMk cId="707596212" sldId="325"/>
            <ac:picMk id="8" creationId="{F58AF03C-B31D-4D8B-3CBD-01BF3056EC6E}"/>
          </ac:picMkLst>
        </pc:picChg>
        <pc:picChg chg="add mod ord">
          <ac:chgData name="Bar Weiss" userId="f1aa920c-6ab1-4ae3-bb20-d7ab45c94102" providerId="ADAL" clId="{3866D532-A340-4D3B-BB37-744876942702}" dt="2022-08-31T07:33:44.521" v="1145" actId="14100"/>
          <ac:picMkLst>
            <pc:docMk/>
            <pc:sldMk cId="707596212" sldId="325"/>
            <ac:picMk id="10" creationId="{4702A0CA-E4DB-F25D-D359-D99FD9FBF464}"/>
          </ac:picMkLst>
        </pc:picChg>
      </pc:sldChg>
    </pc:docChg>
  </pc:docChgLst>
  <pc:docChgLst>
    <pc:chgData name="Bar Weiss" userId="f1aa920c-6ab1-4ae3-bb20-d7ab45c94102" providerId="ADAL" clId="{DBE0BF19-BACD-4DD5-980B-37103A0011B9}"/>
    <pc:docChg chg="undo custSel addSld delSld modSld sldOrd">
      <pc:chgData name="Bar Weiss" userId="f1aa920c-6ab1-4ae3-bb20-d7ab45c94102" providerId="ADAL" clId="{DBE0BF19-BACD-4DD5-980B-37103A0011B9}" dt="2022-05-31T05:41:22.486" v="658" actId="1076"/>
      <pc:docMkLst>
        <pc:docMk/>
      </pc:docMkLst>
      <pc:sldChg chg="ord">
        <pc:chgData name="Bar Weiss" userId="f1aa920c-6ab1-4ae3-bb20-d7ab45c94102" providerId="ADAL" clId="{DBE0BF19-BACD-4DD5-980B-37103A0011B9}" dt="2022-05-29T07:49:36.267" v="1"/>
        <pc:sldMkLst>
          <pc:docMk/>
          <pc:sldMk cId="1272596839" sldId="260"/>
        </pc:sldMkLst>
      </pc:sldChg>
      <pc:sldChg chg="addSp delSp modSp mod">
        <pc:chgData name="Bar Weiss" userId="f1aa920c-6ab1-4ae3-bb20-d7ab45c94102" providerId="ADAL" clId="{DBE0BF19-BACD-4DD5-980B-37103A0011B9}" dt="2022-05-29T08:05:46.802" v="56" actId="1076"/>
        <pc:sldMkLst>
          <pc:docMk/>
          <pc:sldMk cId="4279710575" sldId="262"/>
        </pc:sldMkLst>
        <pc:spChg chg="add del mod">
          <ac:chgData name="Bar Weiss" userId="f1aa920c-6ab1-4ae3-bb20-d7ab45c94102" providerId="ADAL" clId="{DBE0BF19-BACD-4DD5-980B-37103A0011B9}" dt="2022-05-29T08:05:12.863" v="44" actId="478"/>
          <ac:spMkLst>
            <pc:docMk/>
            <pc:sldMk cId="4279710575" sldId="262"/>
            <ac:spMk id="8" creationId="{46C14D63-8CE5-7E08-5BA4-7D765E9D4B73}"/>
          </ac:spMkLst>
        </pc:spChg>
        <pc:picChg chg="add mod">
          <ac:chgData name="Bar Weiss" userId="f1aa920c-6ab1-4ae3-bb20-d7ab45c94102" providerId="ADAL" clId="{DBE0BF19-BACD-4DD5-980B-37103A0011B9}" dt="2022-05-29T08:05:46.802" v="56" actId="1076"/>
          <ac:picMkLst>
            <pc:docMk/>
            <pc:sldMk cId="4279710575" sldId="262"/>
            <ac:picMk id="4" creationId="{8B2935FB-545C-509C-FF8B-C125778DA991}"/>
          </ac:picMkLst>
        </pc:picChg>
        <pc:picChg chg="del">
          <ac:chgData name="Bar Weiss" userId="f1aa920c-6ab1-4ae3-bb20-d7ab45c94102" providerId="ADAL" clId="{DBE0BF19-BACD-4DD5-980B-37103A0011B9}" dt="2022-05-29T08:04:57.411" v="35" actId="478"/>
          <ac:picMkLst>
            <pc:docMk/>
            <pc:sldMk cId="4279710575" sldId="262"/>
            <ac:picMk id="5" creationId="{4BB4D2BE-7A7B-45F9-36D7-70E6B7A5EE6E}"/>
          </ac:picMkLst>
        </pc:picChg>
        <pc:picChg chg="del">
          <ac:chgData name="Bar Weiss" userId="f1aa920c-6ab1-4ae3-bb20-d7ab45c94102" providerId="ADAL" clId="{DBE0BF19-BACD-4DD5-980B-37103A0011B9}" dt="2022-05-29T08:04:17.489" v="23" actId="478"/>
          <ac:picMkLst>
            <pc:docMk/>
            <pc:sldMk cId="4279710575" sldId="262"/>
            <ac:picMk id="7" creationId="{CC0469C6-168A-E963-494E-54F523ACB8D9}"/>
          </ac:picMkLst>
        </pc:picChg>
        <pc:picChg chg="add del mod">
          <ac:chgData name="Bar Weiss" userId="f1aa920c-6ab1-4ae3-bb20-d7ab45c94102" providerId="ADAL" clId="{DBE0BF19-BACD-4DD5-980B-37103A0011B9}" dt="2022-05-29T08:05:22.483" v="49" actId="478"/>
          <ac:picMkLst>
            <pc:docMk/>
            <pc:sldMk cId="4279710575" sldId="262"/>
            <ac:picMk id="10" creationId="{DB534A3D-79E0-2C20-E2C0-A382FA05C9FA}"/>
          </ac:picMkLst>
        </pc:picChg>
        <pc:picChg chg="add mod">
          <ac:chgData name="Bar Weiss" userId="f1aa920c-6ab1-4ae3-bb20-d7ab45c94102" providerId="ADAL" clId="{DBE0BF19-BACD-4DD5-980B-37103A0011B9}" dt="2022-05-29T08:05:45.619" v="55" actId="1076"/>
          <ac:picMkLst>
            <pc:docMk/>
            <pc:sldMk cId="4279710575" sldId="262"/>
            <ac:picMk id="12" creationId="{B655B7B6-0906-1F43-0797-80A3758BA47D}"/>
          </ac:picMkLst>
        </pc:picChg>
      </pc:sldChg>
      <pc:sldChg chg="addSp delSp modSp mod ord">
        <pc:chgData name="Bar Weiss" userId="f1aa920c-6ab1-4ae3-bb20-d7ab45c94102" providerId="ADAL" clId="{DBE0BF19-BACD-4DD5-980B-37103A0011B9}" dt="2022-05-29T14:22:53.771" v="582"/>
        <pc:sldMkLst>
          <pc:docMk/>
          <pc:sldMk cId="3350380591" sldId="265"/>
        </pc:sldMkLst>
        <pc:picChg chg="add del">
          <ac:chgData name="Bar Weiss" userId="f1aa920c-6ab1-4ae3-bb20-d7ab45c94102" providerId="ADAL" clId="{DBE0BF19-BACD-4DD5-980B-37103A0011B9}" dt="2022-05-29T07:50:26.002" v="5" actId="478"/>
          <ac:picMkLst>
            <pc:docMk/>
            <pc:sldMk cId="3350380591" sldId="265"/>
            <ac:picMk id="4" creationId="{E380A30B-1048-CAB8-00B6-EC425F1527F7}"/>
          </ac:picMkLst>
        </pc:picChg>
        <pc:picChg chg="add mod">
          <ac:chgData name="Bar Weiss" userId="f1aa920c-6ab1-4ae3-bb20-d7ab45c94102" providerId="ADAL" clId="{DBE0BF19-BACD-4DD5-980B-37103A0011B9}" dt="2022-05-29T07:52:01.237" v="22" actId="1076"/>
          <ac:picMkLst>
            <pc:docMk/>
            <pc:sldMk cId="3350380591" sldId="265"/>
            <ac:picMk id="6" creationId="{84ABE752-CD9F-4C0A-6C46-B8BE2663F9F1}"/>
          </ac:picMkLst>
        </pc:picChg>
        <pc:picChg chg="del">
          <ac:chgData name="Bar Weiss" userId="f1aa920c-6ab1-4ae3-bb20-d7ab45c94102" providerId="ADAL" clId="{DBE0BF19-BACD-4DD5-980B-37103A0011B9}" dt="2022-05-29T07:50:23.608" v="3" actId="478"/>
          <ac:picMkLst>
            <pc:docMk/>
            <pc:sldMk cId="3350380591" sldId="265"/>
            <ac:picMk id="7" creationId="{4D84A85F-1933-9910-549F-EB35B0D5F950}"/>
          </ac:picMkLst>
        </pc:picChg>
        <pc:picChg chg="add mod">
          <ac:chgData name="Bar Weiss" userId="f1aa920c-6ab1-4ae3-bb20-d7ab45c94102" providerId="ADAL" clId="{DBE0BF19-BACD-4DD5-980B-37103A0011B9}" dt="2022-05-29T07:51:57.974" v="21" actId="1076"/>
          <ac:picMkLst>
            <pc:docMk/>
            <pc:sldMk cId="3350380591" sldId="265"/>
            <ac:picMk id="9" creationId="{C6A89E5E-9669-7F96-F975-C0FB931D7056}"/>
          </ac:picMkLst>
        </pc:picChg>
        <pc:picChg chg="del">
          <ac:chgData name="Bar Weiss" userId="f1aa920c-6ab1-4ae3-bb20-d7ab45c94102" providerId="ADAL" clId="{DBE0BF19-BACD-4DD5-980B-37103A0011B9}" dt="2022-05-29T07:51:32.926" v="11" actId="478"/>
          <ac:picMkLst>
            <pc:docMk/>
            <pc:sldMk cId="3350380591" sldId="265"/>
            <ac:picMk id="11" creationId="{F4C6F14C-D8D1-A5CC-3AED-DA8D1E195B29}"/>
          </ac:picMkLst>
        </pc:picChg>
      </pc:sldChg>
      <pc:sldChg chg="modSp mod">
        <pc:chgData name="Bar Weiss" userId="f1aa920c-6ab1-4ae3-bb20-d7ab45c94102" providerId="ADAL" clId="{DBE0BF19-BACD-4DD5-980B-37103A0011B9}" dt="2022-05-29T07:49:50.325" v="2" actId="20577"/>
        <pc:sldMkLst>
          <pc:docMk/>
          <pc:sldMk cId="918605768" sldId="269"/>
        </pc:sldMkLst>
        <pc:graphicFrameChg chg="modGraphic">
          <ac:chgData name="Bar Weiss" userId="f1aa920c-6ab1-4ae3-bb20-d7ab45c94102" providerId="ADAL" clId="{DBE0BF19-BACD-4DD5-980B-37103A0011B9}" dt="2022-05-29T07:49:50.325" v="2" actId="20577"/>
          <ac:graphicFrameMkLst>
            <pc:docMk/>
            <pc:sldMk cId="918605768" sldId="269"/>
            <ac:graphicFrameMk id="4" creationId="{C13318F1-C22F-468B-8BA5-87B22A3BE9D9}"/>
          </ac:graphicFrameMkLst>
        </pc:graphicFrameChg>
      </pc:sldChg>
      <pc:sldChg chg="add del ord">
        <pc:chgData name="Bar Weiss" userId="f1aa920c-6ab1-4ae3-bb20-d7ab45c94102" providerId="ADAL" clId="{DBE0BF19-BACD-4DD5-980B-37103A0011B9}" dt="2022-05-29T08:07:58.764" v="85"/>
        <pc:sldMkLst>
          <pc:docMk/>
          <pc:sldMk cId="2218267471" sldId="270"/>
        </pc:sldMkLst>
      </pc:sldChg>
      <pc:sldChg chg="del">
        <pc:chgData name="Bar Weiss" userId="f1aa920c-6ab1-4ae3-bb20-d7ab45c94102" providerId="ADAL" clId="{DBE0BF19-BACD-4DD5-980B-37103A0011B9}" dt="2022-05-29T08:06:55.698" v="74" actId="47"/>
        <pc:sldMkLst>
          <pc:docMk/>
          <pc:sldMk cId="1218129072" sldId="272"/>
        </pc:sldMkLst>
      </pc:sldChg>
      <pc:sldChg chg="addSp delSp modSp add mod">
        <pc:chgData name="Bar Weiss" userId="f1aa920c-6ab1-4ae3-bb20-d7ab45c94102" providerId="ADAL" clId="{DBE0BF19-BACD-4DD5-980B-37103A0011B9}" dt="2022-05-29T08:07:20.955" v="81" actId="1076"/>
        <pc:sldMkLst>
          <pc:docMk/>
          <pc:sldMk cId="957083517" sldId="275"/>
        </pc:sldMkLst>
        <pc:spChg chg="mod">
          <ac:chgData name="Bar Weiss" userId="f1aa920c-6ab1-4ae3-bb20-d7ab45c94102" providerId="ADAL" clId="{DBE0BF19-BACD-4DD5-980B-37103A0011B9}" dt="2022-05-29T08:06:45.754" v="71" actId="20577"/>
          <ac:spMkLst>
            <pc:docMk/>
            <pc:sldMk cId="957083517" sldId="275"/>
            <ac:spMk id="2" creationId="{47859328-991B-4530-BB86-34033D688672}"/>
          </ac:spMkLst>
        </pc:spChg>
        <pc:spChg chg="add del mod">
          <ac:chgData name="Bar Weiss" userId="f1aa920c-6ab1-4ae3-bb20-d7ab45c94102" providerId="ADAL" clId="{DBE0BF19-BACD-4DD5-980B-37103A0011B9}" dt="2022-05-29T08:07:11.942" v="75" actId="22"/>
          <ac:spMkLst>
            <pc:docMk/>
            <pc:sldMk cId="957083517" sldId="275"/>
            <ac:spMk id="4" creationId="{97287E13-037B-6BC1-12CF-2CBC9645AA23}"/>
          </ac:spMkLst>
        </pc:spChg>
        <pc:picChg chg="add mod ord">
          <ac:chgData name="Bar Weiss" userId="f1aa920c-6ab1-4ae3-bb20-d7ab45c94102" providerId="ADAL" clId="{DBE0BF19-BACD-4DD5-980B-37103A0011B9}" dt="2022-05-29T08:07:20.955" v="81" actId="1076"/>
          <ac:picMkLst>
            <pc:docMk/>
            <pc:sldMk cId="957083517" sldId="275"/>
            <ac:picMk id="6" creationId="{37C60BC3-1157-2B0F-D617-DE572C9475C3}"/>
          </ac:picMkLst>
        </pc:picChg>
        <pc:picChg chg="del">
          <ac:chgData name="Bar Weiss" userId="f1aa920c-6ab1-4ae3-bb20-d7ab45c94102" providerId="ADAL" clId="{DBE0BF19-BACD-4DD5-980B-37103A0011B9}" dt="2022-05-29T08:06:47.574" v="72" actId="478"/>
          <ac:picMkLst>
            <pc:docMk/>
            <pc:sldMk cId="957083517" sldId="275"/>
            <ac:picMk id="11" creationId="{96FD91C7-2017-4997-996C-7F28DEF48762}"/>
          </ac:picMkLst>
        </pc:picChg>
      </pc:sldChg>
      <pc:sldChg chg="new del">
        <pc:chgData name="Bar Weiss" userId="f1aa920c-6ab1-4ae3-bb20-d7ab45c94102" providerId="ADAL" clId="{DBE0BF19-BACD-4DD5-980B-37103A0011B9}" dt="2022-05-29T08:06:36.717" v="58" actId="47"/>
        <pc:sldMkLst>
          <pc:docMk/>
          <pc:sldMk cId="4203789055" sldId="275"/>
        </pc:sldMkLst>
      </pc:sldChg>
      <pc:sldChg chg="add">
        <pc:chgData name="Bar Weiss" userId="f1aa920c-6ab1-4ae3-bb20-d7ab45c94102" providerId="ADAL" clId="{DBE0BF19-BACD-4DD5-980B-37103A0011B9}" dt="2022-05-29T08:06:47.822" v="73"/>
        <pc:sldMkLst>
          <pc:docMk/>
          <pc:sldMk cId="2315951798" sldId="276"/>
        </pc:sldMkLst>
      </pc:sldChg>
      <pc:sldChg chg="modSp new mod">
        <pc:chgData name="Bar Weiss" userId="f1aa920c-6ab1-4ae3-bb20-d7ab45c94102" providerId="ADAL" clId="{DBE0BF19-BACD-4DD5-980B-37103A0011B9}" dt="2022-05-29T08:51:09.039" v="580" actId="20577"/>
        <pc:sldMkLst>
          <pc:docMk/>
          <pc:sldMk cId="3636154282" sldId="277"/>
        </pc:sldMkLst>
        <pc:spChg chg="mod">
          <ac:chgData name="Bar Weiss" userId="f1aa920c-6ab1-4ae3-bb20-d7ab45c94102" providerId="ADAL" clId="{DBE0BF19-BACD-4DD5-980B-37103A0011B9}" dt="2022-05-29T08:49:17.961" v="190" actId="20577"/>
          <ac:spMkLst>
            <pc:docMk/>
            <pc:sldMk cId="3636154282" sldId="277"/>
            <ac:spMk id="2" creationId="{8BF8EA93-F73A-3837-0B8D-B1E3A26A39E4}"/>
          </ac:spMkLst>
        </pc:spChg>
        <pc:spChg chg="mod">
          <ac:chgData name="Bar Weiss" userId="f1aa920c-6ab1-4ae3-bb20-d7ab45c94102" providerId="ADAL" clId="{DBE0BF19-BACD-4DD5-980B-37103A0011B9}" dt="2022-05-29T08:51:09.039" v="580" actId="20577"/>
          <ac:spMkLst>
            <pc:docMk/>
            <pc:sldMk cId="3636154282" sldId="277"/>
            <ac:spMk id="3" creationId="{BE48B4D8-44CA-BFB4-2F56-7F3A8D856D58}"/>
          </ac:spMkLst>
        </pc:spChg>
      </pc:sldChg>
      <pc:sldChg chg="addSp delSp modSp new mod">
        <pc:chgData name="Bar Weiss" userId="f1aa920c-6ab1-4ae3-bb20-d7ab45c94102" providerId="ADAL" clId="{DBE0BF19-BACD-4DD5-980B-37103A0011B9}" dt="2022-05-31T05:40:40.146" v="630" actId="1076"/>
        <pc:sldMkLst>
          <pc:docMk/>
          <pc:sldMk cId="2110863844" sldId="278"/>
        </pc:sldMkLst>
        <pc:spChg chg="mod">
          <ac:chgData name="Bar Weiss" userId="f1aa920c-6ab1-4ae3-bb20-d7ab45c94102" providerId="ADAL" clId="{DBE0BF19-BACD-4DD5-980B-37103A0011B9}" dt="2022-05-31T05:39:43.969" v="623" actId="20577"/>
          <ac:spMkLst>
            <pc:docMk/>
            <pc:sldMk cId="2110863844" sldId="278"/>
            <ac:spMk id="2" creationId="{B14CAD73-E6AC-E238-8034-F7B856BAE6AA}"/>
          </ac:spMkLst>
        </pc:spChg>
        <pc:spChg chg="del">
          <ac:chgData name="Bar Weiss" userId="f1aa920c-6ab1-4ae3-bb20-d7ab45c94102" providerId="ADAL" clId="{DBE0BF19-BACD-4DD5-980B-37103A0011B9}" dt="2022-05-31T05:40:24.890" v="624" actId="22"/>
          <ac:spMkLst>
            <pc:docMk/>
            <pc:sldMk cId="2110863844" sldId="278"/>
            <ac:spMk id="3" creationId="{CDD21CCA-9F07-CDC0-18F3-1D0B3B08DB97}"/>
          </ac:spMkLst>
        </pc:spChg>
        <pc:picChg chg="add mod ord">
          <ac:chgData name="Bar Weiss" userId="f1aa920c-6ab1-4ae3-bb20-d7ab45c94102" providerId="ADAL" clId="{DBE0BF19-BACD-4DD5-980B-37103A0011B9}" dt="2022-05-31T05:40:40.146" v="630" actId="1076"/>
          <ac:picMkLst>
            <pc:docMk/>
            <pc:sldMk cId="2110863844" sldId="278"/>
            <ac:picMk id="5" creationId="{F2343050-14D7-6D02-C5B4-45D4DF9BB25E}"/>
          </ac:picMkLst>
        </pc:picChg>
      </pc:sldChg>
      <pc:sldChg chg="addSp delSp modSp new mod">
        <pc:chgData name="Bar Weiss" userId="f1aa920c-6ab1-4ae3-bb20-d7ab45c94102" providerId="ADAL" clId="{DBE0BF19-BACD-4DD5-980B-37103A0011B9}" dt="2022-05-31T05:41:22.486" v="658" actId="1076"/>
        <pc:sldMkLst>
          <pc:docMk/>
          <pc:sldMk cId="353190769" sldId="279"/>
        </pc:sldMkLst>
        <pc:spChg chg="mod">
          <ac:chgData name="Bar Weiss" userId="f1aa920c-6ab1-4ae3-bb20-d7ab45c94102" providerId="ADAL" clId="{DBE0BF19-BACD-4DD5-980B-37103A0011B9}" dt="2022-05-31T05:40:53.316" v="655" actId="20577"/>
          <ac:spMkLst>
            <pc:docMk/>
            <pc:sldMk cId="353190769" sldId="279"/>
            <ac:spMk id="2" creationId="{A2A92D54-1D43-584D-E0D3-1DD4BDC522D5}"/>
          </ac:spMkLst>
        </pc:spChg>
        <pc:spChg chg="del">
          <ac:chgData name="Bar Weiss" userId="f1aa920c-6ab1-4ae3-bb20-d7ab45c94102" providerId="ADAL" clId="{DBE0BF19-BACD-4DD5-980B-37103A0011B9}" dt="2022-05-31T05:41:17.475" v="656" actId="22"/>
          <ac:spMkLst>
            <pc:docMk/>
            <pc:sldMk cId="353190769" sldId="279"/>
            <ac:spMk id="3" creationId="{1B425B2D-4E1A-68CF-B0A0-1738C244F147}"/>
          </ac:spMkLst>
        </pc:spChg>
        <pc:picChg chg="add mod ord">
          <ac:chgData name="Bar Weiss" userId="f1aa920c-6ab1-4ae3-bb20-d7ab45c94102" providerId="ADAL" clId="{DBE0BF19-BACD-4DD5-980B-37103A0011B9}" dt="2022-05-31T05:41:22.486" v="658" actId="1076"/>
          <ac:picMkLst>
            <pc:docMk/>
            <pc:sldMk cId="353190769" sldId="279"/>
            <ac:picMk id="5" creationId="{4CC3864C-8A4D-5C93-758B-84CA2B16FC5C}"/>
          </ac:picMkLst>
        </pc:picChg>
      </pc:sldChg>
    </pc:docChg>
  </pc:docChgLst>
  <pc:docChgLst>
    <pc:chgData name="Bar Weiss" userId="f1aa920c-6ab1-4ae3-bb20-d7ab45c94102" providerId="ADAL" clId="{BBF040C1-3A71-472A-BB92-A5A69C0EC694}"/>
    <pc:docChg chg="undo custSel addSld delSld modSld sldOrd">
      <pc:chgData name="Bar Weiss" userId="f1aa920c-6ab1-4ae3-bb20-d7ab45c94102" providerId="ADAL" clId="{BBF040C1-3A71-472A-BB92-A5A69C0EC694}" dt="2022-11-13T11:16:14.202" v="786" actId="680"/>
      <pc:docMkLst>
        <pc:docMk/>
      </pc:docMkLst>
      <pc:sldChg chg="modSp mod">
        <pc:chgData name="Bar Weiss" userId="f1aa920c-6ab1-4ae3-bb20-d7ab45c94102" providerId="ADAL" clId="{BBF040C1-3A71-472A-BB92-A5A69C0EC694}" dt="2022-11-13T08:58:43.296" v="37" actId="948"/>
        <pc:sldMkLst>
          <pc:docMk/>
          <pc:sldMk cId="574949946" sldId="256"/>
        </pc:sldMkLst>
        <pc:spChg chg="mod">
          <ac:chgData name="Bar Weiss" userId="f1aa920c-6ab1-4ae3-bb20-d7ab45c94102" providerId="ADAL" clId="{BBF040C1-3A71-472A-BB92-A5A69C0EC694}" dt="2022-11-13T08:58:43.296" v="37" actId="948"/>
          <ac:spMkLst>
            <pc:docMk/>
            <pc:sldMk cId="574949946" sldId="256"/>
            <ac:spMk id="6" creationId="{858E033C-9405-F8B3-2D2E-CB134E0A7F65}"/>
          </ac:spMkLst>
        </pc:spChg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3334755394" sldId="257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3485599023" sldId="259"/>
        </pc:sldMkLst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1272596839" sldId="260"/>
        </pc:sldMkLst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918605768" sldId="269"/>
        </pc:sldMkLst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460042208" sldId="272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628424586" sldId="273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3047076336" sldId="274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685421045" sldId="277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1092807309" sldId="279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2814156426" sldId="280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2526071395" sldId="281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1074463977" sldId="282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713398629" sldId="283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2676511678" sldId="284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3178588898" sldId="286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1077058001" sldId="287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52440758" sldId="288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3197481574" sldId="289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1563737190" sldId="290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838924502" sldId="291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1794619197" sldId="292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1535806821" sldId="293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1562780866" sldId="294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325236585" sldId="295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388228155" sldId="296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3004256472" sldId="297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88585410" sldId="298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3391278720" sldId="299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2582528677" sldId="300"/>
        </pc:sldMkLst>
      </pc:sldChg>
      <pc:sldChg chg="addSp delSp modSp new mod">
        <pc:chgData name="Bar Weiss" userId="f1aa920c-6ab1-4ae3-bb20-d7ab45c94102" providerId="ADAL" clId="{BBF040C1-3A71-472A-BB92-A5A69C0EC694}" dt="2022-11-13T09:02:08.966" v="158" actId="20577"/>
        <pc:sldMkLst>
          <pc:docMk/>
          <pc:sldMk cId="3494433462" sldId="302"/>
        </pc:sldMkLst>
        <pc:spChg chg="mod">
          <ac:chgData name="Bar Weiss" userId="f1aa920c-6ab1-4ae3-bb20-d7ab45c94102" providerId="ADAL" clId="{BBF040C1-3A71-472A-BB92-A5A69C0EC694}" dt="2022-11-13T09:02:08.966" v="158" actId="20577"/>
          <ac:spMkLst>
            <pc:docMk/>
            <pc:sldMk cId="3494433462" sldId="302"/>
            <ac:spMk id="2" creationId="{6D6A04C1-1414-5B7D-7609-A38666224F7C}"/>
          </ac:spMkLst>
        </pc:spChg>
        <pc:spChg chg="del">
          <ac:chgData name="Bar Weiss" userId="f1aa920c-6ab1-4ae3-bb20-d7ab45c94102" providerId="ADAL" clId="{BBF040C1-3A71-472A-BB92-A5A69C0EC694}" dt="2022-11-13T09:00:12.985" v="39" actId="22"/>
          <ac:spMkLst>
            <pc:docMk/>
            <pc:sldMk cId="3494433462" sldId="302"/>
            <ac:spMk id="3" creationId="{935100E7-55FA-4818-BE0B-BF582260C0F0}"/>
          </ac:spMkLst>
        </pc:spChg>
        <pc:picChg chg="add mod ord">
          <ac:chgData name="Bar Weiss" userId="f1aa920c-6ab1-4ae3-bb20-d7ab45c94102" providerId="ADAL" clId="{BBF040C1-3A71-472A-BB92-A5A69C0EC694}" dt="2022-11-13T09:00:12.985" v="39" actId="22"/>
          <ac:picMkLst>
            <pc:docMk/>
            <pc:sldMk cId="3494433462" sldId="302"/>
            <ac:picMk id="5" creationId="{B0AD7A11-E102-6925-8304-79A6A1586A56}"/>
          </ac:picMkLst>
        </pc:picChg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3924150099" sldId="302"/>
        </pc:sldMkLst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2612098516" sldId="303"/>
        </pc:sldMkLst>
      </pc:sldChg>
      <pc:sldChg chg="addSp delSp modSp add mod ord">
        <pc:chgData name="Bar Weiss" userId="f1aa920c-6ab1-4ae3-bb20-d7ab45c94102" providerId="ADAL" clId="{BBF040C1-3A71-472A-BB92-A5A69C0EC694}" dt="2022-11-13T09:05:49.575" v="210"/>
        <pc:sldMkLst>
          <pc:docMk/>
          <pc:sldMk cId="3661771036" sldId="303"/>
        </pc:sldMkLst>
        <pc:spChg chg="mod">
          <ac:chgData name="Bar Weiss" userId="f1aa920c-6ab1-4ae3-bb20-d7ab45c94102" providerId="ADAL" clId="{BBF040C1-3A71-472A-BB92-A5A69C0EC694}" dt="2022-11-13T09:05:44.669" v="206" actId="20577"/>
          <ac:spMkLst>
            <pc:docMk/>
            <pc:sldMk cId="3661771036" sldId="303"/>
            <ac:spMk id="2" creationId="{6D6A04C1-1414-5B7D-7609-A38666224F7C}"/>
          </ac:spMkLst>
        </pc:spChg>
        <pc:spChg chg="add del mod">
          <ac:chgData name="Bar Weiss" userId="f1aa920c-6ab1-4ae3-bb20-d7ab45c94102" providerId="ADAL" clId="{BBF040C1-3A71-472A-BB92-A5A69C0EC694}" dt="2022-11-13T09:02:27.329" v="168" actId="22"/>
          <ac:spMkLst>
            <pc:docMk/>
            <pc:sldMk cId="3661771036" sldId="303"/>
            <ac:spMk id="4" creationId="{B7844D2A-6855-5468-A860-93AFE64AE002}"/>
          </ac:spMkLst>
        </pc:spChg>
        <pc:spChg chg="add del mod">
          <ac:chgData name="Bar Weiss" userId="f1aa920c-6ab1-4ae3-bb20-d7ab45c94102" providerId="ADAL" clId="{BBF040C1-3A71-472A-BB92-A5A69C0EC694}" dt="2022-11-13T09:05:47.261" v="208" actId="22"/>
          <ac:spMkLst>
            <pc:docMk/>
            <pc:sldMk cId="3661771036" sldId="303"/>
            <ac:spMk id="11" creationId="{6349598F-59FC-7118-61D8-3CA3AE7C3EF1}"/>
          </ac:spMkLst>
        </pc:spChg>
        <pc:picChg chg="del">
          <ac:chgData name="Bar Weiss" userId="f1aa920c-6ab1-4ae3-bb20-d7ab45c94102" providerId="ADAL" clId="{BBF040C1-3A71-472A-BB92-A5A69C0EC694}" dt="2022-11-13T09:02:26.341" v="167" actId="478"/>
          <ac:picMkLst>
            <pc:docMk/>
            <pc:sldMk cId="3661771036" sldId="303"/>
            <ac:picMk id="5" creationId="{B0AD7A11-E102-6925-8304-79A6A1586A56}"/>
          </ac:picMkLst>
        </pc:picChg>
        <pc:picChg chg="add del mod ord">
          <ac:chgData name="Bar Weiss" userId="f1aa920c-6ab1-4ae3-bb20-d7ab45c94102" providerId="ADAL" clId="{BBF040C1-3A71-472A-BB92-A5A69C0EC694}" dt="2022-11-13T09:05:46.391" v="207" actId="478"/>
          <ac:picMkLst>
            <pc:docMk/>
            <pc:sldMk cId="3661771036" sldId="303"/>
            <ac:picMk id="7" creationId="{8F9BEBD8-A7CA-427E-A299-7180A1CD53BB}"/>
          </ac:picMkLst>
        </pc:picChg>
        <pc:picChg chg="add del">
          <ac:chgData name="Bar Weiss" userId="f1aa920c-6ab1-4ae3-bb20-d7ab45c94102" providerId="ADAL" clId="{BBF040C1-3A71-472A-BB92-A5A69C0EC694}" dt="2022-11-13T09:02:31.875" v="170" actId="22"/>
          <ac:picMkLst>
            <pc:docMk/>
            <pc:sldMk cId="3661771036" sldId="303"/>
            <ac:picMk id="9" creationId="{FB899CBA-7B57-A10D-B500-0DB97C9BD30D}"/>
          </ac:picMkLst>
        </pc:picChg>
        <pc:picChg chg="add mod ord">
          <ac:chgData name="Bar Weiss" userId="f1aa920c-6ab1-4ae3-bb20-d7ab45c94102" providerId="ADAL" clId="{BBF040C1-3A71-472A-BB92-A5A69C0EC694}" dt="2022-11-13T09:05:47.261" v="208" actId="22"/>
          <ac:picMkLst>
            <pc:docMk/>
            <pc:sldMk cId="3661771036" sldId="303"/>
            <ac:picMk id="13" creationId="{F3554A85-2610-4E3D-CF66-29CC218C6676}"/>
          </ac:picMkLst>
        </pc:picChg>
      </pc:sldChg>
      <pc:sldChg chg="new del">
        <pc:chgData name="Bar Weiss" userId="f1aa920c-6ab1-4ae3-bb20-d7ab45c94102" providerId="ADAL" clId="{BBF040C1-3A71-472A-BB92-A5A69C0EC694}" dt="2022-11-13T09:01:21.862" v="131" actId="47"/>
        <pc:sldMkLst>
          <pc:docMk/>
          <pc:sldMk cId="4230670976" sldId="303"/>
        </pc:sldMkLst>
      </pc:sldChg>
      <pc:sldChg chg="modSp add mod ord">
        <pc:chgData name="Bar Weiss" userId="f1aa920c-6ab1-4ae3-bb20-d7ab45c94102" providerId="ADAL" clId="{BBF040C1-3A71-472A-BB92-A5A69C0EC694}" dt="2022-11-13T09:04:37.366" v="193"/>
        <pc:sldMkLst>
          <pc:docMk/>
          <pc:sldMk cId="1159784931" sldId="304"/>
        </pc:sldMkLst>
        <pc:spChg chg="mod">
          <ac:chgData name="Bar Weiss" userId="f1aa920c-6ab1-4ae3-bb20-d7ab45c94102" providerId="ADAL" clId="{BBF040C1-3A71-472A-BB92-A5A69C0EC694}" dt="2022-11-13T09:04:31.234" v="189" actId="20577"/>
          <ac:spMkLst>
            <pc:docMk/>
            <pc:sldMk cId="1159784931" sldId="304"/>
            <ac:spMk id="2" creationId="{6D6A04C1-1414-5B7D-7609-A38666224F7C}"/>
          </ac:spMkLst>
        </pc:spChg>
      </pc:sldChg>
      <pc:sldChg chg="addSp delSp modSp add mod">
        <pc:chgData name="Bar Weiss" userId="f1aa920c-6ab1-4ae3-bb20-d7ab45c94102" providerId="ADAL" clId="{BBF040C1-3A71-472A-BB92-A5A69C0EC694}" dt="2022-11-13T09:06:16.674" v="216" actId="22"/>
        <pc:sldMkLst>
          <pc:docMk/>
          <pc:sldMk cId="2242380446" sldId="305"/>
        </pc:sldMkLst>
        <pc:spChg chg="mod">
          <ac:chgData name="Bar Weiss" userId="f1aa920c-6ab1-4ae3-bb20-d7ab45c94102" providerId="ADAL" clId="{BBF040C1-3A71-472A-BB92-A5A69C0EC694}" dt="2022-11-13T09:05:58.654" v="214" actId="20577"/>
          <ac:spMkLst>
            <pc:docMk/>
            <pc:sldMk cId="2242380446" sldId="305"/>
            <ac:spMk id="2" creationId="{6D6A04C1-1414-5B7D-7609-A38666224F7C}"/>
          </ac:spMkLst>
        </pc:spChg>
        <pc:spChg chg="add del mod">
          <ac:chgData name="Bar Weiss" userId="f1aa920c-6ab1-4ae3-bb20-d7ab45c94102" providerId="ADAL" clId="{BBF040C1-3A71-472A-BB92-A5A69C0EC694}" dt="2022-11-13T09:06:16.674" v="216" actId="22"/>
          <ac:spMkLst>
            <pc:docMk/>
            <pc:sldMk cId="2242380446" sldId="305"/>
            <ac:spMk id="4" creationId="{3CD4F5FF-4E7C-1A7A-42E6-3D342F905465}"/>
          </ac:spMkLst>
        </pc:spChg>
        <pc:picChg chg="add mod ord">
          <ac:chgData name="Bar Weiss" userId="f1aa920c-6ab1-4ae3-bb20-d7ab45c94102" providerId="ADAL" clId="{BBF040C1-3A71-472A-BB92-A5A69C0EC694}" dt="2022-11-13T09:06:16.674" v="216" actId="22"/>
          <ac:picMkLst>
            <pc:docMk/>
            <pc:sldMk cId="2242380446" sldId="305"/>
            <ac:picMk id="6" creationId="{B41D3430-A8F2-7CEE-3AA0-AA8F3A133AFA}"/>
          </ac:picMkLst>
        </pc:picChg>
        <pc:picChg chg="del">
          <ac:chgData name="Bar Weiss" userId="f1aa920c-6ab1-4ae3-bb20-d7ab45c94102" providerId="ADAL" clId="{BBF040C1-3A71-472A-BB92-A5A69C0EC694}" dt="2022-11-13T09:06:15.454" v="215" actId="478"/>
          <ac:picMkLst>
            <pc:docMk/>
            <pc:sldMk cId="2242380446" sldId="305"/>
            <ac:picMk id="7" creationId="{8F9BEBD8-A7CA-427E-A299-7180A1CD53BB}"/>
          </ac:picMkLst>
        </pc:picChg>
      </pc:sldChg>
      <pc:sldChg chg="addSp delSp modSp add mod ord">
        <pc:chgData name="Bar Weiss" userId="f1aa920c-6ab1-4ae3-bb20-d7ab45c94102" providerId="ADAL" clId="{BBF040C1-3A71-472A-BB92-A5A69C0EC694}" dt="2022-11-13T09:07:36.260" v="231" actId="22"/>
        <pc:sldMkLst>
          <pc:docMk/>
          <pc:sldMk cId="3435380419" sldId="306"/>
        </pc:sldMkLst>
        <pc:spChg chg="mod">
          <ac:chgData name="Bar Weiss" userId="f1aa920c-6ab1-4ae3-bb20-d7ab45c94102" providerId="ADAL" clId="{BBF040C1-3A71-472A-BB92-A5A69C0EC694}" dt="2022-11-13T09:06:31.219" v="229" actId="20577"/>
          <ac:spMkLst>
            <pc:docMk/>
            <pc:sldMk cId="3435380419" sldId="306"/>
            <ac:spMk id="2" creationId="{6D6A04C1-1414-5B7D-7609-A38666224F7C}"/>
          </ac:spMkLst>
        </pc:spChg>
        <pc:spChg chg="add del mod">
          <ac:chgData name="Bar Weiss" userId="f1aa920c-6ab1-4ae3-bb20-d7ab45c94102" providerId="ADAL" clId="{BBF040C1-3A71-472A-BB92-A5A69C0EC694}" dt="2022-11-13T09:07:36.260" v="231" actId="22"/>
          <ac:spMkLst>
            <pc:docMk/>
            <pc:sldMk cId="3435380419" sldId="306"/>
            <ac:spMk id="4" creationId="{928481C2-89E2-2942-4C20-A999FE0CE3D1}"/>
          </ac:spMkLst>
        </pc:spChg>
        <pc:picChg chg="add mod ord">
          <ac:chgData name="Bar Weiss" userId="f1aa920c-6ab1-4ae3-bb20-d7ab45c94102" providerId="ADAL" clId="{BBF040C1-3A71-472A-BB92-A5A69C0EC694}" dt="2022-11-13T09:07:36.260" v="231" actId="22"/>
          <ac:picMkLst>
            <pc:docMk/>
            <pc:sldMk cId="3435380419" sldId="306"/>
            <ac:picMk id="6" creationId="{CB6ADCF9-1BC2-51FD-446D-26250C86EDFA}"/>
          </ac:picMkLst>
        </pc:picChg>
        <pc:picChg chg="del">
          <ac:chgData name="Bar Weiss" userId="f1aa920c-6ab1-4ae3-bb20-d7ab45c94102" providerId="ADAL" clId="{BBF040C1-3A71-472A-BB92-A5A69C0EC694}" dt="2022-11-13T09:07:35.063" v="230" actId="478"/>
          <ac:picMkLst>
            <pc:docMk/>
            <pc:sldMk cId="3435380419" sldId="306"/>
            <ac:picMk id="7" creationId="{8F9BEBD8-A7CA-427E-A299-7180A1CD53BB}"/>
          </ac:picMkLst>
        </pc:picChg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1741429939" sldId="307"/>
        </pc:sldMkLst>
      </pc:sldChg>
      <pc:sldChg chg="addSp delSp modSp add mod">
        <pc:chgData name="Bar Weiss" userId="f1aa920c-6ab1-4ae3-bb20-d7ab45c94102" providerId="ADAL" clId="{BBF040C1-3A71-472A-BB92-A5A69C0EC694}" dt="2022-11-13T09:08:12.723" v="237" actId="14100"/>
        <pc:sldMkLst>
          <pc:docMk/>
          <pc:sldMk cId="2342001018" sldId="307"/>
        </pc:sldMkLst>
        <pc:spChg chg="add del mod">
          <ac:chgData name="Bar Weiss" userId="f1aa920c-6ab1-4ae3-bb20-d7ab45c94102" providerId="ADAL" clId="{BBF040C1-3A71-472A-BB92-A5A69C0EC694}" dt="2022-11-13T09:08:07.413" v="233" actId="22"/>
          <ac:spMkLst>
            <pc:docMk/>
            <pc:sldMk cId="2342001018" sldId="307"/>
            <ac:spMk id="4" creationId="{CC1E23DB-69DC-53A9-AF90-63C8776EFB81}"/>
          </ac:spMkLst>
        </pc:spChg>
        <pc:picChg chg="add mod ord">
          <ac:chgData name="Bar Weiss" userId="f1aa920c-6ab1-4ae3-bb20-d7ab45c94102" providerId="ADAL" clId="{BBF040C1-3A71-472A-BB92-A5A69C0EC694}" dt="2022-11-13T09:08:12.723" v="237" actId="14100"/>
          <ac:picMkLst>
            <pc:docMk/>
            <pc:sldMk cId="2342001018" sldId="307"/>
            <ac:picMk id="6" creationId="{9D83AFDC-48BA-6AF4-922B-E146EB425CFF}"/>
          </ac:picMkLst>
        </pc:picChg>
        <pc:picChg chg="del">
          <ac:chgData name="Bar Weiss" userId="f1aa920c-6ab1-4ae3-bb20-d7ab45c94102" providerId="ADAL" clId="{BBF040C1-3A71-472A-BB92-A5A69C0EC694}" dt="2022-11-13T09:08:06.102" v="232" actId="478"/>
          <ac:picMkLst>
            <pc:docMk/>
            <pc:sldMk cId="2342001018" sldId="307"/>
            <ac:picMk id="7" creationId="{8F9BEBD8-A7CA-427E-A299-7180A1CD53BB}"/>
          </ac:picMkLst>
        </pc:picChg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2146175642" sldId="308"/>
        </pc:sldMkLst>
      </pc:sldChg>
      <pc:sldChg chg="addSp delSp modSp add mod">
        <pc:chgData name="Bar Weiss" userId="f1aa920c-6ab1-4ae3-bb20-d7ab45c94102" providerId="ADAL" clId="{BBF040C1-3A71-472A-BB92-A5A69C0EC694}" dt="2022-11-13T09:09:40.187" v="269" actId="22"/>
        <pc:sldMkLst>
          <pc:docMk/>
          <pc:sldMk cId="3825435307" sldId="308"/>
        </pc:sldMkLst>
        <pc:spChg chg="mod">
          <ac:chgData name="Bar Weiss" userId="f1aa920c-6ab1-4ae3-bb20-d7ab45c94102" providerId="ADAL" clId="{BBF040C1-3A71-472A-BB92-A5A69C0EC694}" dt="2022-11-13T09:09:06.162" v="265" actId="20577"/>
          <ac:spMkLst>
            <pc:docMk/>
            <pc:sldMk cId="3825435307" sldId="308"/>
            <ac:spMk id="2" creationId="{6D6A04C1-1414-5B7D-7609-A38666224F7C}"/>
          </ac:spMkLst>
        </pc:spChg>
        <pc:spChg chg="add del mod">
          <ac:chgData name="Bar Weiss" userId="f1aa920c-6ab1-4ae3-bb20-d7ab45c94102" providerId="ADAL" clId="{BBF040C1-3A71-472A-BB92-A5A69C0EC694}" dt="2022-11-13T09:09:40.187" v="269" actId="22"/>
          <ac:spMkLst>
            <pc:docMk/>
            <pc:sldMk cId="3825435307" sldId="308"/>
            <ac:spMk id="4" creationId="{8933A7BE-EEDE-1B62-CD9E-73D0661E2B64}"/>
          </ac:spMkLst>
        </pc:spChg>
        <pc:picChg chg="add del mod ord">
          <ac:chgData name="Bar Weiss" userId="f1aa920c-6ab1-4ae3-bb20-d7ab45c94102" providerId="ADAL" clId="{BBF040C1-3A71-472A-BB92-A5A69C0EC694}" dt="2022-11-13T09:09:25.087" v="268" actId="22"/>
          <ac:picMkLst>
            <pc:docMk/>
            <pc:sldMk cId="3825435307" sldId="308"/>
            <ac:picMk id="6" creationId="{9C1516A5-C44B-CAD5-91D9-0C7BCA4ABFF6}"/>
          </ac:picMkLst>
        </pc:picChg>
        <pc:picChg chg="del">
          <ac:chgData name="Bar Weiss" userId="f1aa920c-6ab1-4ae3-bb20-d7ab45c94102" providerId="ADAL" clId="{BBF040C1-3A71-472A-BB92-A5A69C0EC694}" dt="2022-11-13T09:09:08.787" v="266" actId="478"/>
          <ac:picMkLst>
            <pc:docMk/>
            <pc:sldMk cId="3825435307" sldId="308"/>
            <ac:picMk id="7" creationId="{8F9BEBD8-A7CA-427E-A299-7180A1CD53BB}"/>
          </ac:picMkLst>
        </pc:picChg>
        <pc:picChg chg="add mod ord">
          <ac:chgData name="Bar Weiss" userId="f1aa920c-6ab1-4ae3-bb20-d7ab45c94102" providerId="ADAL" clId="{BBF040C1-3A71-472A-BB92-A5A69C0EC694}" dt="2022-11-13T09:09:40.187" v="269" actId="22"/>
          <ac:picMkLst>
            <pc:docMk/>
            <pc:sldMk cId="3825435307" sldId="308"/>
            <ac:picMk id="9" creationId="{713A340B-576B-E6DC-9736-96C583278810}"/>
          </ac:picMkLst>
        </pc:picChg>
      </pc:sldChg>
      <pc:sldChg chg="addSp delSp modSp add mod">
        <pc:chgData name="Bar Weiss" userId="f1aa920c-6ab1-4ae3-bb20-d7ab45c94102" providerId="ADAL" clId="{BBF040C1-3A71-472A-BB92-A5A69C0EC694}" dt="2022-11-13T09:26:20.737" v="302" actId="22"/>
        <pc:sldMkLst>
          <pc:docMk/>
          <pc:sldMk cId="1672326412" sldId="309"/>
        </pc:sldMkLst>
        <pc:spChg chg="mod">
          <ac:chgData name="Bar Weiss" userId="f1aa920c-6ab1-4ae3-bb20-d7ab45c94102" providerId="ADAL" clId="{BBF040C1-3A71-472A-BB92-A5A69C0EC694}" dt="2022-11-13T09:25:58.289" v="298" actId="20577"/>
          <ac:spMkLst>
            <pc:docMk/>
            <pc:sldMk cId="1672326412" sldId="309"/>
            <ac:spMk id="2" creationId="{6D6A04C1-1414-5B7D-7609-A38666224F7C}"/>
          </ac:spMkLst>
        </pc:spChg>
        <pc:spChg chg="add del mod">
          <ac:chgData name="Bar Weiss" userId="f1aa920c-6ab1-4ae3-bb20-d7ab45c94102" providerId="ADAL" clId="{BBF040C1-3A71-472A-BB92-A5A69C0EC694}" dt="2022-11-13T09:26:01.033" v="300" actId="22"/>
          <ac:spMkLst>
            <pc:docMk/>
            <pc:sldMk cId="1672326412" sldId="309"/>
            <ac:spMk id="4" creationId="{56B4F3DA-A5B4-62FE-265C-D50F3862B487}"/>
          </ac:spMkLst>
        </pc:spChg>
        <pc:picChg chg="add mod ord">
          <ac:chgData name="Bar Weiss" userId="f1aa920c-6ab1-4ae3-bb20-d7ab45c94102" providerId="ADAL" clId="{BBF040C1-3A71-472A-BB92-A5A69C0EC694}" dt="2022-11-13T09:26:01.033" v="300" actId="22"/>
          <ac:picMkLst>
            <pc:docMk/>
            <pc:sldMk cId="1672326412" sldId="309"/>
            <ac:picMk id="6" creationId="{A9A39B6A-2961-9C2F-7870-D71A37673AEC}"/>
          </ac:picMkLst>
        </pc:picChg>
        <pc:picChg chg="del">
          <ac:chgData name="Bar Weiss" userId="f1aa920c-6ab1-4ae3-bb20-d7ab45c94102" providerId="ADAL" clId="{BBF040C1-3A71-472A-BB92-A5A69C0EC694}" dt="2022-11-13T09:26:00.036" v="299" actId="478"/>
          <ac:picMkLst>
            <pc:docMk/>
            <pc:sldMk cId="1672326412" sldId="309"/>
            <ac:picMk id="7" creationId="{8F9BEBD8-A7CA-427E-A299-7180A1CD53BB}"/>
          </ac:picMkLst>
        </pc:picChg>
        <pc:picChg chg="add del">
          <ac:chgData name="Bar Weiss" userId="f1aa920c-6ab1-4ae3-bb20-d7ab45c94102" providerId="ADAL" clId="{BBF040C1-3A71-472A-BB92-A5A69C0EC694}" dt="2022-11-13T09:26:20.737" v="302" actId="22"/>
          <ac:picMkLst>
            <pc:docMk/>
            <pc:sldMk cId="1672326412" sldId="309"/>
            <ac:picMk id="9" creationId="{8103676B-8FA3-99F2-CA5E-F32492A48DDE}"/>
          </ac:picMkLst>
        </pc:picChg>
      </pc:sldChg>
      <pc:sldChg chg="addSp delSp modSp add mod">
        <pc:chgData name="Bar Weiss" userId="f1aa920c-6ab1-4ae3-bb20-d7ab45c94102" providerId="ADAL" clId="{BBF040C1-3A71-472A-BB92-A5A69C0EC694}" dt="2022-11-13T09:28:04.041" v="309" actId="22"/>
        <pc:sldMkLst>
          <pc:docMk/>
          <pc:sldMk cId="1823323996" sldId="310"/>
        </pc:sldMkLst>
        <pc:spChg chg="mod">
          <ac:chgData name="Bar Weiss" userId="f1aa920c-6ab1-4ae3-bb20-d7ab45c94102" providerId="ADAL" clId="{BBF040C1-3A71-472A-BB92-A5A69C0EC694}" dt="2022-11-13T09:26:42.712" v="307" actId="20577"/>
          <ac:spMkLst>
            <pc:docMk/>
            <pc:sldMk cId="1823323996" sldId="310"/>
            <ac:spMk id="2" creationId="{6D6A04C1-1414-5B7D-7609-A38666224F7C}"/>
          </ac:spMkLst>
        </pc:spChg>
        <pc:spChg chg="add del mod">
          <ac:chgData name="Bar Weiss" userId="f1aa920c-6ab1-4ae3-bb20-d7ab45c94102" providerId="ADAL" clId="{BBF040C1-3A71-472A-BB92-A5A69C0EC694}" dt="2022-11-13T09:28:04.041" v="309" actId="22"/>
          <ac:spMkLst>
            <pc:docMk/>
            <pc:sldMk cId="1823323996" sldId="310"/>
            <ac:spMk id="4" creationId="{5CAE9C57-EEAC-2EBE-3FB3-1B9B92DD2E4C}"/>
          </ac:spMkLst>
        </pc:spChg>
        <pc:picChg chg="del">
          <ac:chgData name="Bar Weiss" userId="f1aa920c-6ab1-4ae3-bb20-d7ab45c94102" providerId="ADAL" clId="{BBF040C1-3A71-472A-BB92-A5A69C0EC694}" dt="2022-11-13T09:28:02.954" v="308" actId="478"/>
          <ac:picMkLst>
            <pc:docMk/>
            <pc:sldMk cId="1823323996" sldId="310"/>
            <ac:picMk id="5" creationId="{B0AD7A11-E102-6925-8304-79A6A1586A56}"/>
          </ac:picMkLst>
        </pc:picChg>
        <pc:picChg chg="add mod ord">
          <ac:chgData name="Bar Weiss" userId="f1aa920c-6ab1-4ae3-bb20-d7ab45c94102" providerId="ADAL" clId="{BBF040C1-3A71-472A-BB92-A5A69C0EC694}" dt="2022-11-13T09:28:04.041" v="309" actId="22"/>
          <ac:picMkLst>
            <pc:docMk/>
            <pc:sldMk cId="1823323996" sldId="310"/>
            <ac:picMk id="7" creationId="{BCC413D2-9D0F-4AC0-3D73-986090213778}"/>
          </ac:picMkLst>
        </pc:picChg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2744415406" sldId="310"/>
        </pc:sldMkLst>
      </pc:sldChg>
      <pc:sldChg chg="addSp delSp modSp add mod">
        <pc:chgData name="Bar Weiss" userId="f1aa920c-6ab1-4ae3-bb20-d7ab45c94102" providerId="ADAL" clId="{BBF040C1-3A71-472A-BB92-A5A69C0EC694}" dt="2022-11-13T09:29:33.820" v="317" actId="22"/>
        <pc:sldMkLst>
          <pc:docMk/>
          <pc:sldMk cId="1261328684" sldId="311"/>
        </pc:sldMkLst>
        <pc:spChg chg="mod">
          <ac:chgData name="Bar Weiss" userId="f1aa920c-6ab1-4ae3-bb20-d7ab45c94102" providerId="ADAL" clId="{BBF040C1-3A71-472A-BB92-A5A69C0EC694}" dt="2022-11-13T09:29:29.874" v="315" actId="20577"/>
          <ac:spMkLst>
            <pc:docMk/>
            <pc:sldMk cId="1261328684" sldId="311"/>
            <ac:spMk id="2" creationId="{6D6A04C1-1414-5B7D-7609-A38666224F7C}"/>
          </ac:spMkLst>
        </pc:spChg>
        <pc:spChg chg="add del mod">
          <ac:chgData name="Bar Weiss" userId="f1aa920c-6ab1-4ae3-bb20-d7ab45c94102" providerId="ADAL" clId="{BBF040C1-3A71-472A-BB92-A5A69C0EC694}" dt="2022-11-13T09:29:33.820" v="317" actId="22"/>
          <ac:spMkLst>
            <pc:docMk/>
            <pc:sldMk cId="1261328684" sldId="311"/>
            <ac:spMk id="4" creationId="{CCDE8938-20A0-FF69-047D-CA778F31D465}"/>
          </ac:spMkLst>
        </pc:spChg>
        <pc:picChg chg="add mod ord">
          <ac:chgData name="Bar Weiss" userId="f1aa920c-6ab1-4ae3-bb20-d7ab45c94102" providerId="ADAL" clId="{BBF040C1-3A71-472A-BB92-A5A69C0EC694}" dt="2022-11-13T09:29:33.820" v="317" actId="22"/>
          <ac:picMkLst>
            <pc:docMk/>
            <pc:sldMk cId="1261328684" sldId="311"/>
            <ac:picMk id="6" creationId="{80E56DA9-F697-5062-B365-1ECC7EE19F08}"/>
          </ac:picMkLst>
        </pc:picChg>
        <pc:picChg chg="del">
          <ac:chgData name="Bar Weiss" userId="f1aa920c-6ab1-4ae3-bb20-d7ab45c94102" providerId="ADAL" clId="{BBF040C1-3A71-472A-BB92-A5A69C0EC694}" dt="2022-11-13T09:29:32.501" v="316" actId="478"/>
          <ac:picMkLst>
            <pc:docMk/>
            <pc:sldMk cId="1261328684" sldId="311"/>
            <ac:picMk id="13" creationId="{F3554A85-2610-4E3D-CF66-29CC218C6676}"/>
          </ac:picMkLst>
        </pc:picChg>
      </pc:sldChg>
      <pc:sldChg chg="addSp delSp modSp add mod">
        <pc:chgData name="Bar Weiss" userId="f1aa920c-6ab1-4ae3-bb20-d7ab45c94102" providerId="ADAL" clId="{BBF040C1-3A71-472A-BB92-A5A69C0EC694}" dt="2022-11-13T09:31:27.894" v="336" actId="22"/>
        <pc:sldMkLst>
          <pc:docMk/>
          <pc:sldMk cId="1508863093" sldId="312"/>
        </pc:sldMkLst>
        <pc:spChg chg="add del mod">
          <ac:chgData name="Bar Weiss" userId="f1aa920c-6ab1-4ae3-bb20-d7ab45c94102" providerId="ADAL" clId="{BBF040C1-3A71-472A-BB92-A5A69C0EC694}" dt="2022-11-13T09:31:25.214" v="334" actId="478"/>
          <ac:spMkLst>
            <pc:docMk/>
            <pc:sldMk cId="1508863093" sldId="312"/>
            <ac:spMk id="4" creationId="{49057C19-0BAE-50AA-C5D7-64D4E2A01AC9}"/>
          </ac:spMkLst>
        </pc:spChg>
        <pc:spChg chg="add del mod">
          <ac:chgData name="Bar Weiss" userId="f1aa920c-6ab1-4ae3-bb20-d7ab45c94102" providerId="ADAL" clId="{BBF040C1-3A71-472A-BB92-A5A69C0EC694}" dt="2022-11-13T09:31:27.894" v="336" actId="22"/>
          <ac:spMkLst>
            <pc:docMk/>
            <pc:sldMk cId="1508863093" sldId="312"/>
            <ac:spMk id="7" creationId="{5E188482-DA6B-BA27-068E-7AA5E4A6AB16}"/>
          </ac:spMkLst>
        </pc:spChg>
        <pc:picChg chg="add del">
          <ac:chgData name="Bar Weiss" userId="f1aa920c-6ab1-4ae3-bb20-d7ab45c94102" providerId="ADAL" clId="{BBF040C1-3A71-472A-BB92-A5A69C0EC694}" dt="2022-11-13T09:31:26.751" v="335" actId="478"/>
          <ac:picMkLst>
            <pc:docMk/>
            <pc:sldMk cId="1508863093" sldId="312"/>
            <ac:picMk id="6" creationId="{CB6ADCF9-1BC2-51FD-446D-26250C86EDFA}"/>
          </ac:picMkLst>
        </pc:picChg>
        <pc:picChg chg="add mod ord">
          <ac:chgData name="Bar Weiss" userId="f1aa920c-6ab1-4ae3-bb20-d7ab45c94102" providerId="ADAL" clId="{BBF040C1-3A71-472A-BB92-A5A69C0EC694}" dt="2022-11-13T09:31:27.894" v="336" actId="22"/>
          <ac:picMkLst>
            <pc:docMk/>
            <pc:sldMk cId="1508863093" sldId="312"/>
            <ac:picMk id="9" creationId="{0A1F9C67-45FB-F024-2C7D-005EC57DE956}"/>
          </ac:picMkLst>
        </pc:picChg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3372571284" sldId="312"/>
        </pc:sldMkLst>
      </pc:sldChg>
      <pc:sldChg chg="addSp delSp modSp add mod">
        <pc:chgData name="Bar Weiss" userId="f1aa920c-6ab1-4ae3-bb20-d7ab45c94102" providerId="ADAL" clId="{BBF040C1-3A71-472A-BB92-A5A69C0EC694}" dt="2022-11-13T09:29:38.418" v="321" actId="20577"/>
        <pc:sldMkLst>
          <pc:docMk/>
          <pc:sldMk cId="672930132" sldId="313"/>
        </pc:sldMkLst>
        <pc:spChg chg="mod">
          <ac:chgData name="Bar Weiss" userId="f1aa920c-6ab1-4ae3-bb20-d7ab45c94102" providerId="ADAL" clId="{BBF040C1-3A71-472A-BB92-A5A69C0EC694}" dt="2022-11-13T09:29:38.418" v="321" actId="20577"/>
          <ac:spMkLst>
            <pc:docMk/>
            <pc:sldMk cId="672930132" sldId="313"/>
            <ac:spMk id="2" creationId="{6D6A04C1-1414-5B7D-7609-A38666224F7C}"/>
          </ac:spMkLst>
        </pc:spChg>
        <pc:spChg chg="add del mod">
          <ac:chgData name="Bar Weiss" userId="f1aa920c-6ab1-4ae3-bb20-d7ab45c94102" providerId="ADAL" clId="{BBF040C1-3A71-472A-BB92-A5A69C0EC694}" dt="2022-11-13T09:28:30.003" v="311" actId="22"/>
          <ac:spMkLst>
            <pc:docMk/>
            <pc:sldMk cId="672930132" sldId="313"/>
            <ac:spMk id="4" creationId="{AC6E1CBE-2343-A50D-8992-C53D7D75FB2C}"/>
          </ac:spMkLst>
        </pc:spChg>
        <pc:picChg chg="add mod ord">
          <ac:chgData name="Bar Weiss" userId="f1aa920c-6ab1-4ae3-bb20-d7ab45c94102" providerId="ADAL" clId="{BBF040C1-3A71-472A-BB92-A5A69C0EC694}" dt="2022-11-13T09:28:30.003" v="311" actId="22"/>
          <ac:picMkLst>
            <pc:docMk/>
            <pc:sldMk cId="672930132" sldId="313"/>
            <ac:picMk id="6" creationId="{6A9B0B4C-C58F-C61B-73EB-1C7DFBDC973F}"/>
          </ac:picMkLst>
        </pc:picChg>
        <pc:picChg chg="del">
          <ac:chgData name="Bar Weiss" userId="f1aa920c-6ab1-4ae3-bb20-d7ab45c94102" providerId="ADAL" clId="{BBF040C1-3A71-472A-BB92-A5A69C0EC694}" dt="2022-11-13T09:28:29.052" v="310" actId="478"/>
          <ac:picMkLst>
            <pc:docMk/>
            <pc:sldMk cId="672930132" sldId="313"/>
            <ac:picMk id="7" creationId="{8F9BEBD8-A7CA-427E-A299-7180A1CD53BB}"/>
          </ac:picMkLst>
        </pc:picChg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2700162634" sldId="313"/>
        </pc:sldMkLst>
      </pc:sldChg>
      <pc:sldChg chg="addSp delSp modSp add mod">
        <pc:chgData name="Bar Weiss" userId="f1aa920c-6ab1-4ae3-bb20-d7ab45c94102" providerId="ADAL" clId="{BBF040C1-3A71-472A-BB92-A5A69C0EC694}" dt="2022-11-13T09:30:57.359" v="327" actId="20577"/>
        <pc:sldMkLst>
          <pc:docMk/>
          <pc:sldMk cId="2109920022" sldId="314"/>
        </pc:sldMkLst>
        <pc:spChg chg="mod">
          <ac:chgData name="Bar Weiss" userId="f1aa920c-6ab1-4ae3-bb20-d7ab45c94102" providerId="ADAL" clId="{BBF040C1-3A71-472A-BB92-A5A69C0EC694}" dt="2022-11-13T09:30:57.359" v="327" actId="20577"/>
          <ac:spMkLst>
            <pc:docMk/>
            <pc:sldMk cId="2109920022" sldId="314"/>
            <ac:spMk id="2" creationId="{6D6A04C1-1414-5B7D-7609-A38666224F7C}"/>
          </ac:spMkLst>
        </pc:spChg>
        <pc:spChg chg="add del mod">
          <ac:chgData name="Bar Weiss" userId="f1aa920c-6ab1-4ae3-bb20-d7ab45c94102" providerId="ADAL" clId="{BBF040C1-3A71-472A-BB92-A5A69C0EC694}" dt="2022-11-13T09:29:56.260" v="323" actId="22"/>
          <ac:spMkLst>
            <pc:docMk/>
            <pc:sldMk cId="2109920022" sldId="314"/>
            <ac:spMk id="4" creationId="{6795EEEE-388F-B9A7-A036-16FC2FF24E5B}"/>
          </ac:spMkLst>
        </pc:spChg>
        <pc:picChg chg="del">
          <ac:chgData name="Bar Weiss" userId="f1aa920c-6ab1-4ae3-bb20-d7ab45c94102" providerId="ADAL" clId="{BBF040C1-3A71-472A-BB92-A5A69C0EC694}" dt="2022-11-13T09:29:55.037" v="322" actId="478"/>
          <ac:picMkLst>
            <pc:docMk/>
            <pc:sldMk cId="2109920022" sldId="314"/>
            <ac:picMk id="6" creationId="{B41D3430-A8F2-7CEE-3AA0-AA8F3A133AFA}"/>
          </ac:picMkLst>
        </pc:picChg>
        <pc:picChg chg="add mod ord">
          <ac:chgData name="Bar Weiss" userId="f1aa920c-6ab1-4ae3-bb20-d7ab45c94102" providerId="ADAL" clId="{BBF040C1-3A71-472A-BB92-A5A69C0EC694}" dt="2022-11-13T09:29:56.260" v="323" actId="22"/>
          <ac:picMkLst>
            <pc:docMk/>
            <pc:sldMk cId="2109920022" sldId="314"/>
            <ac:picMk id="7" creationId="{C34EA373-0F28-4132-4388-F2F06B78FABA}"/>
          </ac:picMkLst>
        </pc:picChg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82383652" sldId="315"/>
        </pc:sldMkLst>
      </pc:sldChg>
      <pc:sldChg chg="addSp delSp modSp add mod">
        <pc:chgData name="Bar Weiss" userId="f1aa920c-6ab1-4ae3-bb20-d7ab45c94102" providerId="ADAL" clId="{BBF040C1-3A71-472A-BB92-A5A69C0EC694}" dt="2022-11-13T09:31:01.620" v="329" actId="22"/>
        <pc:sldMkLst>
          <pc:docMk/>
          <pc:sldMk cId="2337792241" sldId="315"/>
        </pc:sldMkLst>
        <pc:spChg chg="add del mod">
          <ac:chgData name="Bar Weiss" userId="f1aa920c-6ab1-4ae3-bb20-d7ab45c94102" providerId="ADAL" clId="{BBF040C1-3A71-472A-BB92-A5A69C0EC694}" dt="2022-11-13T09:31:01.620" v="329" actId="22"/>
          <ac:spMkLst>
            <pc:docMk/>
            <pc:sldMk cId="2337792241" sldId="315"/>
            <ac:spMk id="4" creationId="{5F214CC6-39C1-3B60-C459-4A94A290297A}"/>
          </ac:spMkLst>
        </pc:spChg>
        <pc:picChg chg="del">
          <ac:chgData name="Bar Weiss" userId="f1aa920c-6ab1-4ae3-bb20-d7ab45c94102" providerId="ADAL" clId="{BBF040C1-3A71-472A-BB92-A5A69C0EC694}" dt="2022-11-13T09:31:00.535" v="328" actId="478"/>
          <ac:picMkLst>
            <pc:docMk/>
            <pc:sldMk cId="2337792241" sldId="315"/>
            <ac:picMk id="6" creationId="{9D83AFDC-48BA-6AF4-922B-E146EB425CFF}"/>
          </ac:picMkLst>
        </pc:picChg>
        <pc:picChg chg="add mod ord">
          <ac:chgData name="Bar Weiss" userId="f1aa920c-6ab1-4ae3-bb20-d7ab45c94102" providerId="ADAL" clId="{BBF040C1-3A71-472A-BB92-A5A69C0EC694}" dt="2022-11-13T09:31:01.620" v="329" actId="22"/>
          <ac:picMkLst>
            <pc:docMk/>
            <pc:sldMk cId="2337792241" sldId="315"/>
            <ac:picMk id="7" creationId="{BF897457-3DBB-D34E-36D1-4AE3FB28ED9E}"/>
          </ac:picMkLst>
        </pc:picChg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387950542" sldId="316"/>
        </pc:sldMkLst>
      </pc:sldChg>
      <pc:sldChg chg="addSp delSp modSp add mod">
        <pc:chgData name="Bar Weiss" userId="f1aa920c-6ab1-4ae3-bb20-d7ab45c94102" providerId="ADAL" clId="{BBF040C1-3A71-472A-BB92-A5A69C0EC694}" dt="2022-11-13T09:32:14.629" v="338" actId="22"/>
        <pc:sldMkLst>
          <pc:docMk/>
          <pc:sldMk cId="3863356331" sldId="316"/>
        </pc:sldMkLst>
        <pc:spChg chg="add del mod">
          <ac:chgData name="Bar Weiss" userId="f1aa920c-6ab1-4ae3-bb20-d7ab45c94102" providerId="ADAL" clId="{BBF040C1-3A71-472A-BB92-A5A69C0EC694}" dt="2022-11-13T09:32:14.629" v="338" actId="22"/>
          <ac:spMkLst>
            <pc:docMk/>
            <pc:sldMk cId="3863356331" sldId="316"/>
            <ac:spMk id="4" creationId="{ECF91B52-4902-9529-242B-32CA8BDCE3C4}"/>
          </ac:spMkLst>
        </pc:spChg>
        <pc:picChg chg="add mod ord">
          <ac:chgData name="Bar Weiss" userId="f1aa920c-6ab1-4ae3-bb20-d7ab45c94102" providerId="ADAL" clId="{BBF040C1-3A71-472A-BB92-A5A69C0EC694}" dt="2022-11-13T09:32:14.629" v="338" actId="22"/>
          <ac:picMkLst>
            <pc:docMk/>
            <pc:sldMk cId="3863356331" sldId="316"/>
            <ac:picMk id="6" creationId="{6029AFAD-8299-04BE-C47D-4E3522151B19}"/>
          </ac:picMkLst>
        </pc:picChg>
        <pc:picChg chg="del">
          <ac:chgData name="Bar Weiss" userId="f1aa920c-6ab1-4ae3-bb20-d7ab45c94102" providerId="ADAL" clId="{BBF040C1-3A71-472A-BB92-A5A69C0EC694}" dt="2022-11-13T09:32:13.273" v="337" actId="478"/>
          <ac:picMkLst>
            <pc:docMk/>
            <pc:sldMk cId="3863356331" sldId="316"/>
            <ac:picMk id="9" creationId="{713A340B-576B-E6DC-9736-96C583278810}"/>
          </ac:picMkLst>
        </pc:picChg>
      </pc:sldChg>
      <pc:sldChg chg="addSp delSp modSp add mod">
        <pc:chgData name="Bar Weiss" userId="f1aa920c-6ab1-4ae3-bb20-d7ab45c94102" providerId="ADAL" clId="{BBF040C1-3A71-472A-BB92-A5A69C0EC694}" dt="2022-11-13T09:32:50.520" v="340" actId="22"/>
        <pc:sldMkLst>
          <pc:docMk/>
          <pc:sldMk cId="3957655344" sldId="317"/>
        </pc:sldMkLst>
        <pc:spChg chg="add del mod">
          <ac:chgData name="Bar Weiss" userId="f1aa920c-6ab1-4ae3-bb20-d7ab45c94102" providerId="ADAL" clId="{BBF040C1-3A71-472A-BB92-A5A69C0EC694}" dt="2022-11-13T09:32:50.520" v="340" actId="22"/>
          <ac:spMkLst>
            <pc:docMk/>
            <pc:sldMk cId="3957655344" sldId="317"/>
            <ac:spMk id="4" creationId="{B6FE1109-235F-D75D-A8B7-060332F327FA}"/>
          </ac:spMkLst>
        </pc:spChg>
        <pc:picChg chg="del">
          <ac:chgData name="Bar Weiss" userId="f1aa920c-6ab1-4ae3-bb20-d7ab45c94102" providerId="ADAL" clId="{BBF040C1-3A71-472A-BB92-A5A69C0EC694}" dt="2022-11-13T09:32:49.375" v="339" actId="478"/>
          <ac:picMkLst>
            <pc:docMk/>
            <pc:sldMk cId="3957655344" sldId="317"/>
            <ac:picMk id="6" creationId="{A9A39B6A-2961-9C2F-7870-D71A37673AEC}"/>
          </ac:picMkLst>
        </pc:picChg>
        <pc:picChg chg="add mod ord">
          <ac:chgData name="Bar Weiss" userId="f1aa920c-6ab1-4ae3-bb20-d7ab45c94102" providerId="ADAL" clId="{BBF040C1-3A71-472A-BB92-A5A69C0EC694}" dt="2022-11-13T09:32:50.520" v="340" actId="22"/>
          <ac:picMkLst>
            <pc:docMk/>
            <pc:sldMk cId="3957655344" sldId="317"/>
            <ac:picMk id="7" creationId="{3EA4CF72-2172-AB95-E92B-548F0F814162}"/>
          </ac:picMkLst>
        </pc:picChg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2112214258" sldId="318"/>
        </pc:sldMkLst>
      </pc:sldChg>
      <pc:sldChg chg="modSp new mod">
        <pc:chgData name="Bar Weiss" userId="f1aa920c-6ab1-4ae3-bb20-d7ab45c94102" providerId="ADAL" clId="{BBF040C1-3A71-472A-BB92-A5A69C0EC694}" dt="2022-11-13T09:59:49.487" v="478" actId="20577"/>
        <pc:sldMkLst>
          <pc:docMk/>
          <pc:sldMk cId="2470134605" sldId="318"/>
        </pc:sldMkLst>
        <pc:spChg chg="mod">
          <ac:chgData name="Bar Weiss" userId="f1aa920c-6ab1-4ae3-bb20-d7ab45c94102" providerId="ADAL" clId="{BBF040C1-3A71-472A-BB92-A5A69C0EC694}" dt="2022-11-13T09:59:28.744" v="428" actId="20577"/>
          <ac:spMkLst>
            <pc:docMk/>
            <pc:sldMk cId="2470134605" sldId="318"/>
            <ac:spMk id="2" creationId="{E14A7225-F33A-312D-95BE-9869497F31F7}"/>
          </ac:spMkLst>
        </pc:spChg>
        <pc:spChg chg="mod">
          <ac:chgData name="Bar Weiss" userId="f1aa920c-6ab1-4ae3-bb20-d7ab45c94102" providerId="ADAL" clId="{BBF040C1-3A71-472A-BB92-A5A69C0EC694}" dt="2022-11-13T09:59:49.487" v="478" actId="20577"/>
          <ac:spMkLst>
            <pc:docMk/>
            <pc:sldMk cId="2470134605" sldId="318"/>
            <ac:spMk id="3" creationId="{78B3FC25-37FF-FA7B-AFEB-50D673B78C30}"/>
          </ac:spMkLst>
        </pc:spChg>
      </pc:sldChg>
      <pc:sldChg chg="addSp delSp modSp new mod">
        <pc:chgData name="Bar Weiss" userId="f1aa920c-6ab1-4ae3-bb20-d7ab45c94102" providerId="ADAL" clId="{BBF040C1-3A71-472A-BB92-A5A69C0EC694}" dt="2022-11-13T10:02:54.020" v="516" actId="1076"/>
        <pc:sldMkLst>
          <pc:docMk/>
          <pc:sldMk cId="3722794399" sldId="319"/>
        </pc:sldMkLst>
        <pc:spChg chg="mod">
          <ac:chgData name="Bar Weiss" userId="f1aa920c-6ab1-4ae3-bb20-d7ab45c94102" providerId="ADAL" clId="{BBF040C1-3A71-472A-BB92-A5A69C0EC694}" dt="2022-11-13T10:00:48.086" v="513" actId="20577"/>
          <ac:spMkLst>
            <pc:docMk/>
            <pc:sldMk cId="3722794399" sldId="319"/>
            <ac:spMk id="2" creationId="{C7536699-2337-4BFE-15D6-7507E88BA730}"/>
          </ac:spMkLst>
        </pc:spChg>
        <pc:spChg chg="del">
          <ac:chgData name="Bar Weiss" userId="f1aa920c-6ab1-4ae3-bb20-d7ab45c94102" providerId="ADAL" clId="{BBF040C1-3A71-472A-BB92-A5A69C0EC694}" dt="2022-11-13T10:02:50.822" v="514" actId="22"/>
          <ac:spMkLst>
            <pc:docMk/>
            <pc:sldMk cId="3722794399" sldId="319"/>
            <ac:spMk id="3" creationId="{6953C42C-01EE-327D-D714-7504434F849A}"/>
          </ac:spMkLst>
        </pc:spChg>
        <pc:picChg chg="add mod ord">
          <ac:chgData name="Bar Weiss" userId="f1aa920c-6ab1-4ae3-bb20-d7ab45c94102" providerId="ADAL" clId="{BBF040C1-3A71-472A-BB92-A5A69C0EC694}" dt="2022-11-13T10:02:54.020" v="516" actId="1076"/>
          <ac:picMkLst>
            <pc:docMk/>
            <pc:sldMk cId="3722794399" sldId="319"/>
            <ac:picMk id="5" creationId="{4A203A29-8214-AE12-A6A2-6DA03A6A58FF}"/>
          </ac:picMkLst>
        </pc:picChg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3986986560" sldId="319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3849826883" sldId="320"/>
        </pc:sldMkLst>
      </pc:sldChg>
      <pc:sldChg chg="addSp delSp modSp add mod">
        <pc:chgData name="Bar Weiss" userId="f1aa920c-6ab1-4ae3-bb20-d7ab45c94102" providerId="ADAL" clId="{BBF040C1-3A71-472A-BB92-A5A69C0EC694}" dt="2022-11-13T10:03:56.313" v="555" actId="22"/>
        <pc:sldMkLst>
          <pc:docMk/>
          <pc:sldMk cId="3941076960" sldId="320"/>
        </pc:sldMkLst>
        <pc:spChg chg="mod">
          <ac:chgData name="Bar Weiss" userId="f1aa920c-6ab1-4ae3-bb20-d7ab45c94102" providerId="ADAL" clId="{BBF040C1-3A71-472A-BB92-A5A69C0EC694}" dt="2022-11-13T10:03:52.214" v="553" actId="5793"/>
          <ac:spMkLst>
            <pc:docMk/>
            <pc:sldMk cId="3941076960" sldId="320"/>
            <ac:spMk id="2" creationId="{C7536699-2337-4BFE-15D6-7507E88BA730}"/>
          </ac:spMkLst>
        </pc:spChg>
        <pc:spChg chg="add del mod">
          <ac:chgData name="Bar Weiss" userId="f1aa920c-6ab1-4ae3-bb20-d7ab45c94102" providerId="ADAL" clId="{BBF040C1-3A71-472A-BB92-A5A69C0EC694}" dt="2022-11-13T10:03:56.313" v="555" actId="22"/>
          <ac:spMkLst>
            <pc:docMk/>
            <pc:sldMk cId="3941076960" sldId="320"/>
            <ac:spMk id="4" creationId="{7A6D277D-1B16-CFEB-8208-18E12686BC38}"/>
          </ac:spMkLst>
        </pc:spChg>
        <pc:picChg chg="del">
          <ac:chgData name="Bar Weiss" userId="f1aa920c-6ab1-4ae3-bb20-d7ab45c94102" providerId="ADAL" clId="{BBF040C1-3A71-472A-BB92-A5A69C0EC694}" dt="2022-11-13T10:03:55.023" v="554" actId="478"/>
          <ac:picMkLst>
            <pc:docMk/>
            <pc:sldMk cId="3941076960" sldId="320"/>
            <ac:picMk id="5" creationId="{4A203A29-8214-AE12-A6A2-6DA03A6A58FF}"/>
          </ac:picMkLst>
        </pc:picChg>
        <pc:picChg chg="add mod ord">
          <ac:chgData name="Bar Weiss" userId="f1aa920c-6ab1-4ae3-bb20-d7ab45c94102" providerId="ADAL" clId="{BBF040C1-3A71-472A-BB92-A5A69C0EC694}" dt="2022-11-13T10:03:56.313" v="555" actId="22"/>
          <ac:picMkLst>
            <pc:docMk/>
            <pc:sldMk cId="3941076960" sldId="320"/>
            <ac:picMk id="7" creationId="{E11B2B53-A4ED-3D68-B8CE-1B5FD039A657}"/>
          </ac:picMkLst>
        </pc:picChg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3205763020" sldId="321"/>
        </pc:sldMkLst>
      </pc:sldChg>
      <pc:sldChg chg="new del">
        <pc:chgData name="Bar Weiss" userId="f1aa920c-6ab1-4ae3-bb20-d7ab45c94102" providerId="ADAL" clId="{BBF040C1-3A71-472A-BB92-A5A69C0EC694}" dt="2022-11-13T10:04:46.079" v="558" actId="47"/>
        <pc:sldMkLst>
          <pc:docMk/>
          <pc:sldMk cId="3884962112" sldId="321"/>
        </pc:sldMkLst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408739804" sldId="322"/>
        </pc:sldMkLst>
      </pc:sldChg>
      <pc:sldChg chg="addSp delSp modSp add mod">
        <pc:chgData name="Bar Weiss" userId="f1aa920c-6ab1-4ae3-bb20-d7ab45c94102" providerId="ADAL" clId="{BBF040C1-3A71-472A-BB92-A5A69C0EC694}" dt="2022-11-13T10:05:32.739" v="565" actId="22"/>
        <pc:sldMkLst>
          <pc:docMk/>
          <pc:sldMk cId="3832774893" sldId="322"/>
        </pc:sldMkLst>
        <pc:spChg chg="mod">
          <ac:chgData name="Bar Weiss" userId="f1aa920c-6ab1-4ae3-bb20-d7ab45c94102" providerId="ADAL" clId="{BBF040C1-3A71-472A-BB92-A5A69C0EC694}" dt="2022-11-13T10:04:50.219" v="563" actId="20577"/>
          <ac:spMkLst>
            <pc:docMk/>
            <pc:sldMk cId="3832774893" sldId="322"/>
            <ac:spMk id="2" creationId="{C7536699-2337-4BFE-15D6-7507E88BA730}"/>
          </ac:spMkLst>
        </pc:spChg>
        <pc:spChg chg="add del mod">
          <ac:chgData name="Bar Weiss" userId="f1aa920c-6ab1-4ae3-bb20-d7ab45c94102" providerId="ADAL" clId="{BBF040C1-3A71-472A-BB92-A5A69C0EC694}" dt="2022-11-13T10:05:32.739" v="565" actId="22"/>
          <ac:spMkLst>
            <pc:docMk/>
            <pc:sldMk cId="3832774893" sldId="322"/>
            <ac:spMk id="4" creationId="{B4FBA5C0-A41B-570A-B0E0-883D6687AB2E}"/>
          </ac:spMkLst>
        </pc:spChg>
        <pc:picChg chg="add mod ord">
          <ac:chgData name="Bar Weiss" userId="f1aa920c-6ab1-4ae3-bb20-d7ab45c94102" providerId="ADAL" clId="{BBF040C1-3A71-472A-BB92-A5A69C0EC694}" dt="2022-11-13T10:05:32.739" v="565" actId="22"/>
          <ac:picMkLst>
            <pc:docMk/>
            <pc:sldMk cId="3832774893" sldId="322"/>
            <ac:picMk id="6" creationId="{2AC9CA11-00F4-C9DF-7322-7F2AB8ABFC3F}"/>
          </ac:picMkLst>
        </pc:picChg>
        <pc:picChg chg="del">
          <ac:chgData name="Bar Weiss" userId="f1aa920c-6ab1-4ae3-bb20-d7ab45c94102" providerId="ADAL" clId="{BBF040C1-3A71-472A-BB92-A5A69C0EC694}" dt="2022-11-13T10:05:31.597" v="564" actId="478"/>
          <ac:picMkLst>
            <pc:docMk/>
            <pc:sldMk cId="3832774893" sldId="322"/>
            <ac:picMk id="7" creationId="{E11B2B53-A4ED-3D68-B8CE-1B5FD039A657}"/>
          </ac:picMkLst>
        </pc:picChg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1477593666" sldId="323"/>
        </pc:sldMkLst>
      </pc:sldChg>
      <pc:sldChg chg="addSp delSp modSp add mod">
        <pc:chgData name="Bar Weiss" userId="f1aa920c-6ab1-4ae3-bb20-d7ab45c94102" providerId="ADAL" clId="{BBF040C1-3A71-472A-BB92-A5A69C0EC694}" dt="2022-11-13T10:10:17.480" v="588" actId="22"/>
        <pc:sldMkLst>
          <pc:docMk/>
          <pc:sldMk cId="1622803386" sldId="323"/>
        </pc:sldMkLst>
        <pc:spChg chg="mod">
          <ac:chgData name="Bar Weiss" userId="f1aa920c-6ab1-4ae3-bb20-d7ab45c94102" providerId="ADAL" clId="{BBF040C1-3A71-472A-BB92-A5A69C0EC694}" dt="2022-11-13T10:09:40.794" v="576" actId="20577"/>
          <ac:spMkLst>
            <pc:docMk/>
            <pc:sldMk cId="1622803386" sldId="323"/>
            <ac:spMk id="2" creationId="{C7536699-2337-4BFE-15D6-7507E88BA730}"/>
          </ac:spMkLst>
        </pc:spChg>
        <pc:spChg chg="add del mod">
          <ac:chgData name="Bar Weiss" userId="f1aa920c-6ab1-4ae3-bb20-d7ab45c94102" providerId="ADAL" clId="{BBF040C1-3A71-472A-BB92-A5A69C0EC694}" dt="2022-11-13T10:10:17.480" v="588" actId="22"/>
          <ac:spMkLst>
            <pc:docMk/>
            <pc:sldMk cId="1622803386" sldId="323"/>
            <ac:spMk id="4" creationId="{43223741-1C12-9E7D-2BAF-C5642B45369F}"/>
          </ac:spMkLst>
        </pc:spChg>
        <pc:picChg chg="add mod ord">
          <ac:chgData name="Bar Weiss" userId="f1aa920c-6ab1-4ae3-bb20-d7ab45c94102" providerId="ADAL" clId="{BBF040C1-3A71-472A-BB92-A5A69C0EC694}" dt="2022-11-13T10:10:17.480" v="588" actId="22"/>
          <ac:picMkLst>
            <pc:docMk/>
            <pc:sldMk cId="1622803386" sldId="323"/>
            <ac:picMk id="6" creationId="{D63D4656-2565-3CCE-CEA4-148E10BF6AF4}"/>
          </ac:picMkLst>
        </pc:picChg>
        <pc:picChg chg="del">
          <ac:chgData name="Bar Weiss" userId="f1aa920c-6ab1-4ae3-bb20-d7ab45c94102" providerId="ADAL" clId="{BBF040C1-3A71-472A-BB92-A5A69C0EC694}" dt="2022-11-13T10:10:16.225" v="587" actId="478"/>
          <ac:picMkLst>
            <pc:docMk/>
            <pc:sldMk cId="1622803386" sldId="323"/>
            <ac:picMk id="7" creationId="{E11B2B53-A4ED-3D68-B8CE-1B5FD039A657}"/>
          </ac:picMkLst>
        </pc:picChg>
      </pc:sldChg>
      <pc:sldChg chg="addSp delSp modSp add mod">
        <pc:chgData name="Bar Weiss" userId="f1aa920c-6ab1-4ae3-bb20-d7ab45c94102" providerId="ADAL" clId="{BBF040C1-3A71-472A-BB92-A5A69C0EC694}" dt="2022-11-13T10:15:45.846" v="590" actId="22"/>
        <pc:sldMkLst>
          <pc:docMk/>
          <pc:sldMk cId="1371439313" sldId="324"/>
        </pc:sldMkLst>
        <pc:spChg chg="mod">
          <ac:chgData name="Bar Weiss" userId="f1aa920c-6ab1-4ae3-bb20-d7ab45c94102" providerId="ADAL" clId="{BBF040C1-3A71-472A-BB92-A5A69C0EC694}" dt="2022-11-13T10:09:48.360" v="586" actId="20577"/>
          <ac:spMkLst>
            <pc:docMk/>
            <pc:sldMk cId="1371439313" sldId="324"/>
            <ac:spMk id="2" creationId="{C7536699-2337-4BFE-15D6-7507E88BA730}"/>
          </ac:spMkLst>
        </pc:spChg>
        <pc:spChg chg="add del mod">
          <ac:chgData name="Bar Weiss" userId="f1aa920c-6ab1-4ae3-bb20-d7ab45c94102" providerId="ADAL" clId="{BBF040C1-3A71-472A-BB92-A5A69C0EC694}" dt="2022-11-13T10:15:45.846" v="590" actId="22"/>
          <ac:spMkLst>
            <pc:docMk/>
            <pc:sldMk cId="1371439313" sldId="324"/>
            <ac:spMk id="4" creationId="{1C2FC134-C974-38BE-920F-BE2222C72538}"/>
          </ac:spMkLst>
        </pc:spChg>
        <pc:picChg chg="del">
          <ac:chgData name="Bar Weiss" userId="f1aa920c-6ab1-4ae3-bb20-d7ab45c94102" providerId="ADAL" clId="{BBF040C1-3A71-472A-BB92-A5A69C0EC694}" dt="2022-11-13T10:15:44.191" v="589" actId="478"/>
          <ac:picMkLst>
            <pc:docMk/>
            <pc:sldMk cId="1371439313" sldId="324"/>
            <ac:picMk id="6" creationId="{2AC9CA11-00F4-C9DF-7322-7F2AB8ABFC3F}"/>
          </ac:picMkLst>
        </pc:picChg>
        <pc:picChg chg="add mod ord">
          <ac:chgData name="Bar Weiss" userId="f1aa920c-6ab1-4ae3-bb20-d7ab45c94102" providerId="ADAL" clId="{BBF040C1-3A71-472A-BB92-A5A69C0EC694}" dt="2022-11-13T10:15:45.846" v="590" actId="22"/>
          <ac:picMkLst>
            <pc:docMk/>
            <pc:sldMk cId="1371439313" sldId="324"/>
            <ac:picMk id="7" creationId="{71B22B7A-3677-593D-A57E-A61629306D3D}"/>
          </ac:picMkLst>
        </pc:picChg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1660172651" sldId="324"/>
        </pc:sldMkLst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707596212" sldId="325"/>
        </pc:sldMkLst>
      </pc:sldChg>
      <pc:sldChg chg="addSp delSp modSp add mod">
        <pc:chgData name="Bar Weiss" userId="f1aa920c-6ab1-4ae3-bb20-d7ab45c94102" providerId="ADAL" clId="{BBF040C1-3A71-472A-BB92-A5A69C0EC694}" dt="2022-11-13T10:18:30.983" v="603" actId="20577"/>
        <pc:sldMkLst>
          <pc:docMk/>
          <pc:sldMk cId="1303608784" sldId="325"/>
        </pc:sldMkLst>
        <pc:spChg chg="mod">
          <ac:chgData name="Bar Weiss" userId="f1aa920c-6ab1-4ae3-bb20-d7ab45c94102" providerId="ADAL" clId="{BBF040C1-3A71-472A-BB92-A5A69C0EC694}" dt="2022-11-13T10:18:30.983" v="603" actId="20577"/>
          <ac:spMkLst>
            <pc:docMk/>
            <pc:sldMk cId="1303608784" sldId="325"/>
            <ac:spMk id="2" creationId="{C7536699-2337-4BFE-15D6-7507E88BA730}"/>
          </ac:spMkLst>
        </pc:spChg>
        <pc:spChg chg="add del mod">
          <ac:chgData name="Bar Weiss" userId="f1aa920c-6ab1-4ae3-bb20-d7ab45c94102" providerId="ADAL" clId="{BBF040C1-3A71-472A-BB92-A5A69C0EC694}" dt="2022-11-13T10:17:59.751" v="593" actId="22"/>
          <ac:spMkLst>
            <pc:docMk/>
            <pc:sldMk cId="1303608784" sldId="325"/>
            <ac:spMk id="4" creationId="{49E97116-1D17-99E1-4C78-A55F843F779E}"/>
          </ac:spMkLst>
        </pc:spChg>
        <pc:picChg chg="del">
          <ac:chgData name="Bar Weiss" userId="f1aa920c-6ab1-4ae3-bb20-d7ab45c94102" providerId="ADAL" clId="{BBF040C1-3A71-472A-BB92-A5A69C0EC694}" dt="2022-11-13T10:17:58.690" v="592" actId="478"/>
          <ac:picMkLst>
            <pc:docMk/>
            <pc:sldMk cId="1303608784" sldId="325"/>
            <ac:picMk id="5" creationId="{4A203A29-8214-AE12-A6A2-6DA03A6A58FF}"/>
          </ac:picMkLst>
        </pc:picChg>
        <pc:picChg chg="add mod ord">
          <ac:chgData name="Bar Weiss" userId="f1aa920c-6ab1-4ae3-bb20-d7ab45c94102" providerId="ADAL" clId="{BBF040C1-3A71-472A-BB92-A5A69C0EC694}" dt="2022-11-13T10:17:59.751" v="593" actId="22"/>
          <ac:picMkLst>
            <pc:docMk/>
            <pc:sldMk cId="1303608784" sldId="325"/>
            <ac:picMk id="7" creationId="{9E356DCB-DD65-FF23-E0E8-7AECC439AED7}"/>
          </ac:picMkLst>
        </pc:picChg>
      </pc:sldChg>
      <pc:sldChg chg="addSp delSp modSp add mod">
        <pc:chgData name="Bar Weiss" userId="f1aa920c-6ab1-4ae3-bb20-d7ab45c94102" providerId="ADAL" clId="{BBF040C1-3A71-472A-BB92-A5A69C0EC694}" dt="2022-11-13T10:19:18.730" v="609" actId="22"/>
        <pc:sldMkLst>
          <pc:docMk/>
          <pc:sldMk cId="2434783202" sldId="326"/>
        </pc:sldMkLst>
        <pc:spChg chg="mod">
          <ac:chgData name="Bar Weiss" userId="f1aa920c-6ab1-4ae3-bb20-d7ab45c94102" providerId="ADAL" clId="{BBF040C1-3A71-472A-BB92-A5A69C0EC694}" dt="2022-11-13T10:18:36.961" v="604"/>
          <ac:spMkLst>
            <pc:docMk/>
            <pc:sldMk cId="2434783202" sldId="326"/>
            <ac:spMk id="2" creationId="{C7536699-2337-4BFE-15D6-7507E88BA730}"/>
          </ac:spMkLst>
        </pc:spChg>
        <pc:spChg chg="add del mod">
          <ac:chgData name="Bar Weiss" userId="f1aa920c-6ab1-4ae3-bb20-d7ab45c94102" providerId="ADAL" clId="{BBF040C1-3A71-472A-BB92-A5A69C0EC694}" dt="2022-11-13T10:19:18.730" v="609" actId="22"/>
          <ac:spMkLst>
            <pc:docMk/>
            <pc:sldMk cId="2434783202" sldId="326"/>
            <ac:spMk id="4" creationId="{65554120-0103-46B6-CF2E-A363A0568402}"/>
          </ac:spMkLst>
        </pc:spChg>
        <pc:picChg chg="add mod ord">
          <ac:chgData name="Bar Weiss" userId="f1aa920c-6ab1-4ae3-bb20-d7ab45c94102" providerId="ADAL" clId="{BBF040C1-3A71-472A-BB92-A5A69C0EC694}" dt="2022-11-13T10:19:18.730" v="609" actId="22"/>
          <ac:picMkLst>
            <pc:docMk/>
            <pc:sldMk cId="2434783202" sldId="326"/>
            <ac:picMk id="6" creationId="{D58FD5D7-1088-FB2A-4DCE-E849F6E6A22C}"/>
          </ac:picMkLst>
        </pc:picChg>
        <pc:picChg chg="del">
          <ac:chgData name="Bar Weiss" userId="f1aa920c-6ab1-4ae3-bb20-d7ab45c94102" providerId="ADAL" clId="{BBF040C1-3A71-472A-BB92-A5A69C0EC694}" dt="2022-11-13T10:19:17.386" v="608" actId="478"/>
          <ac:picMkLst>
            <pc:docMk/>
            <pc:sldMk cId="2434783202" sldId="326"/>
            <ac:picMk id="7" creationId="{E11B2B53-A4ED-3D68-B8CE-1B5FD039A657}"/>
          </ac:picMkLst>
        </pc:picChg>
      </pc:sldChg>
      <pc:sldChg chg="addSp delSp modSp add mod">
        <pc:chgData name="Bar Weiss" userId="f1aa920c-6ab1-4ae3-bb20-d7ab45c94102" providerId="ADAL" clId="{BBF040C1-3A71-472A-BB92-A5A69C0EC694}" dt="2022-11-13T10:20:07.853" v="611" actId="22"/>
        <pc:sldMkLst>
          <pc:docMk/>
          <pc:sldMk cId="3127681635" sldId="327"/>
        </pc:sldMkLst>
        <pc:spChg chg="mod">
          <ac:chgData name="Bar Weiss" userId="f1aa920c-6ab1-4ae3-bb20-d7ab45c94102" providerId="ADAL" clId="{BBF040C1-3A71-472A-BB92-A5A69C0EC694}" dt="2022-11-13T10:18:41.472" v="605"/>
          <ac:spMkLst>
            <pc:docMk/>
            <pc:sldMk cId="3127681635" sldId="327"/>
            <ac:spMk id="2" creationId="{C7536699-2337-4BFE-15D6-7507E88BA730}"/>
          </ac:spMkLst>
        </pc:spChg>
        <pc:spChg chg="add del mod">
          <ac:chgData name="Bar Weiss" userId="f1aa920c-6ab1-4ae3-bb20-d7ab45c94102" providerId="ADAL" clId="{BBF040C1-3A71-472A-BB92-A5A69C0EC694}" dt="2022-11-13T10:20:07.853" v="611" actId="22"/>
          <ac:spMkLst>
            <pc:docMk/>
            <pc:sldMk cId="3127681635" sldId="327"/>
            <ac:spMk id="4" creationId="{BDC4BD92-D875-455D-940B-A4D964304F34}"/>
          </ac:spMkLst>
        </pc:spChg>
        <pc:picChg chg="del">
          <ac:chgData name="Bar Weiss" userId="f1aa920c-6ab1-4ae3-bb20-d7ab45c94102" providerId="ADAL" clId="{BBF040C1-3A71-472A-BB92-A5A69C0EC694}" dt="2022-11-13T10:20:06.650" v="610" actId="478"/>
          <ac:picMkLst>
            <pc:docMk/>
            <pc:sldMk cId="3127681635" sldId="327"/>
            <ac:picMk id="6" creationId="{2AC9CA11-00F4-C9DF-7322-7F2AB8ABFC3F}"/>
          </ac:picMkLst>
        </pc:picChg>
        <pc:picChg chg="add mod ord">
          <ac:chgData name="Bar Weiss" userId="f1aa920c-6ab1-4ae3-bb20-d7ab45c94102" providerId="ADAL" clId="{BBF040C1-3A71-472A-BB92-A5A69C0EC694}" dt="2022-11-13T10:20:07.853" v="611" actId="22"/>
          <ac:picMkLst>
            <pc:docMk/>
            <pc:sldMk cId="3127681635" sldId="327"/>
            <ac:picMk id="7" creationId="{E56A78E7-0B23-84BA-5279-AF17377477B2}"/>
          </ac:picMkLst>
        </pc:picChg>
      </pc:sldChg>
      <pc:sldChg chg="addSp delSp modSp add mod">
        <pc:chgData name="Bar Weiss" userId="f1aa920c-6ab1-4ae3-bb20-d7ab45c94102" providerId="ADAL" clId="{BBF040C1-3A71-472A-BB92-A5A69C0EC694}" dt="2022-11-13T10:21:40.778" v="617" actId="478"/>
        <pc:sldMkLst>
          <pc:docMk/>
          <pc:sldMk cId="935437235" sldId="328"/>
        </pc:sldMkLst>
        <pc:spChg chg="mod">
          <ac:chgData name="Bar Weiss" userId="f1aa920c-6ab1-4ae3-bb20-d7ab45c94102" providerId="ADAL" clId="{BBF040C1-3A71-472A-BB92-A5A69C0EC694}" dt="2022-11-13T10:18:44.488" v="606"/>
          <ac:spMkLst>
            <pc:docMk/>
            <pc:sldMk cId="935437235" sldId="328"/>
            <ac:spMk id="2" creationId="{C7536699-2337-4BFE-15D6-7507E88BA730}"/>
          </ac:spMkLst>
        </pc:spChg>
        <pc:spChg chg="add del mod">
          <ac:chgData name="Bar Weiss" userId="f1aa920c-6ab1-4ae3-bb20-d7ab45c94102" providerId="ADAL" clId="{BBF040C1-3A71-472A-BB92-A5A69C0EC694}" dt="2022-11-13T10:21:02.396" v="613" actId="22"/>
          <ac:spMkLst>
            <pc:docMk/>
            <pc:sldMk cId="935437235" sldId="328"/>
            <ac:spMk id="4" creationId="{883172D0-CB03-B3D6-69B8-F7729CBB33C0}"/>
          </ac:spMkLst>
        </pc:spChg>
        <pc:spChg chg="add del mod">
          <ac:chgData name="Bar Weiss" userId="f1aa920c-6ab1-4ae3-bb20-d7ab45c94102" providerId="ADAL" clId="{BBF040C1-3A71-472A-BB92-A5A69C0EC694}" dt="2022-11-13T10:21:40.778" v="617" actId="478"/>
          <ac:spMkLst>
            <pc:docMk/>
            <pc:sldMk cId="935437235" sldId="328"/>
            <ac:spMk id="9" creationId="{D2E94119-2CB7-BB5F-FBC9-C76A3B4F5362}"/>
          </ac:spMkLst>
        </pc:spChg>
        <pc:picChg chg="del">
          <ac:chgData name="Bar Weiss" userId="f1aa920c-6ab1-4ae3-bb20-d7ab45c94102" providerId="ADAL" clId="{BBF040C1-3A71-472A-BB92-A5A69C0EC694}" dt="2022-11-13T10:21:01.171" v="612" actId="478"/>
          <ac:picMkLst>
            <pc:docMk/>
            <pc:sldMk cId="935437235" sldId="328"/>
            <ac:picMk id="6" creationId="{D63D4656-2565-3CCE-CEA4-148E10BF6AF4}"/>
          </ac:picMkLst>
        </pc:picChg>
        <pc:picChg chg="add del mod ord">
          <ac:chgData name="Bar Weiss" userId="f1aa920c-6ab1-4ae3-bb20-d7ab45c94102" providerId="ADAL" clId="{BBF040C1-3A71-472A-BB92-A5A69C0EC694}" dt="2022-11-13T10:21:40.778" v="617" actId="478"/>
          <ac:picMkLst>
            <pc:docMk/>
            <pc:sldMk cId="935437235" sldId="328"/>
            <ac:picMk id="7" creationId="{D45281EE-8FB6-FFB7-A7E4-11156F1FB493}"/>
          </ac:picMkLst>
        </pc:picChg>
        <pc:picChg chg="add del mod ord">
          <ac:chgData name="Bar Weiss" userId="f1aa920c-6ab1-4ae3-bb20-d7ab45c94102" providerId="ADAL" clId="{BBF040C1-3A71-472A-BB92-A5A69C0EC694}" dt="2022-11-13T10:21:39.963" v="616" actId="22"/>
          <ac:picMkLst>
            <pc:docMk/>
            <pc:sldMk cId="935437235" sldId="328"/>
            <ac:picMk id="11" creationId="{D4D2C231-AE75-3FC7-C002-306024564CC9}"/>
          </ac:picMkLst>
        </pc:picChg>
      </pc:sldChg>
      <pc:sldChg chg="addSp delSp modSp add mod">
        <pc:chgData name="Bar Weiss" userId="f1aa920c-6ab1-4ae3-bb20-d7ab45c94102" providerId="ADAL" clId="{BBF040C1-3A71-472A-BB92-A5A69C0EC694}" dt="2022-11-13T10:21:43.951" v="619" actId="22"/>
        <pc:sldMkLst>
          <pc:docMk/>
          <pc:sldMk cId="2570014640" sldId="329"/>
        </pc:sldMkLst>
        <pc:spChg chg="mod">
          <ac:chgData name="Bar Weiss" userId="f1aa920c-6ab1-4ae3-bb20-d7ab45c94102" providerId="ADAL" clId="{BBF040C1-3A71-472A-BB92-A5A69C0EC694}" dt="2022-11-13T10:18:46.684" v="607"/>
          <ac:spMkLst>
            <pc:docMk/>
            <pc:sldMk cId="2570014640" sldId="329"/>
            <ac:spMk id="2" creationId="{C7536699-2337-4BFE-15D6-7507E88BA730}"/>
          </ac:spMkLst>
        </pc:spChg>
        <pc:spChg chg="add del mod">
          <ac:chgData name="Bar Weiss" userId="f1aa920c-6ab1-4ae3-bb20-d7ab45c94102" providerId="ADAL" clId="{BBF040C1-3A71-472A-BB92-A5A69C0EC694}" dt="2022-11-13T10:21:43.951" v="619" actId="22"/>
          <ac:spMkLst>
            <pc:docMk/>
            <pc:sldMk cId="2570014640" sldId="329"/>
            <ac:spMk id="4" creationId="{551852B5-615A-D164-914C-F4F3B8A1F3AD}"/>
          </ac:spMkLst>
        </pc:spChg>
        <pc:picChg chg="add mod ord">
          <ac:chgData name="Bar Weiss" userId="f1aa920c-6ab1-4ae3-bb20-d7ab45c94102" providerId="ADAL" clId="{BBF040C1-3A71-472A-BB92-A5A69C0EC694}" dt="2022-11-13T10:21:43.951" v="619" actId="22"/>
          <ac:picMkLst>
            <pc:docMk/>
            <pc:sldMk cId="2570014640" sldId="329"/>
            <ac:picMk id="6" creationId="{1B6F9DDD-BB75-5477-77DB-B5696A408F64}"/>
          </ac:picMkLst>
        </pc:picChg>
        <pc:picChg chg="del">
          <ac:chgData name="Bar Weiss" userId="f1aa920c-6ab1-4ae3-bb20-d7ab45c94102" providerId="ADAL" clId="{BBF040C1-3A71-472A-BB92-A5A69C0EC694}" dt="2022-11-13T10:21:42.815" v="618" actId="478"/>
          <ac:picMkLst>
            <pc:docMk/>
            <pc:sldMk cId="2570014640" sldId="329"/>
            <ac:picMk id="7" creationId="{71B22B7A-3677-593D-A57E-A61629306D3D}"/>
          </ac:picMkLst>
        </pc:picChg>
      </pc:sldChg>
      <pc:sldChg chg="addSp delSp modSp add mod">
        <pc:chgData name="Bar Weiss" userId="f1aa920c-6ab1-4ae3-bb20-d7ab45c94102" providerId="ADAL" clId="{BBF040C1-3A71-472A-BB92-A5A69C0EC694}" dt="2022-11-13T10:29:24.998" v="631" actId="22"/>
        <pc:sldMkLst>
          <pc:docMk/>
          <pc:sldMk cId="236086733" sldId="330"/>
        </pc:sldMkLst>
        <pc:spChg chg="mod">
          <ac:chgData name="Bar Weiss" userId="f1aa920c-6ab1-4ae3-bb20-d7ab45c94102" providerId="ADAL" clId="{BBF040C1-3A71-472A-BB92-A5A69C0EC694}" dt="2022-11-13T10:29:11.743" v="627" actId="20577"/>
          <ac:spMkLst>
            <pc:docMk/>
            <pc:sldMk cId="236086733" sldId="330"/>
            <ac:spMk id="2" creationId="{C7536699-2337-4BFE-15D6-7507E88BA730}"/>
          </ac:spMkLst>
        </pc:spChg>
        <pc:spChg chg="add del mod">
          <ac:chgData name="Bar Weiss" userId="f1aa920c-6ab1-4ae3-bb20-d7ab45c94102" providerId="ADAL" clId="{BBF040C1-3A71-472A-BB92-A5A69C0EC694}" dt="2022-11-13T10:29:24.998" v="631" actId="22"/>
          <ac:spMkLst>
            <pc:docMk/>
            <pc:sldMk cId="236086733" sldId="330"/>
            <ac:spMk id="4" creationId="{E39B67B0-2713-A8B5-5561-C1FC9D7C4276}"/>
          </ac:spMkLst>
        </pc:spChg>
        <pc:picChg chg="add mod ord">
          <ac:chgData name="Bar Weiss" userId="f1aa920c-6ab1-4ae3-bb20-d7ab45c94102" providerId="ADAL" clId="{BBF040C1-3A71-472A-BB92-A5A69C0EC694}" dt="2022-11-13T10:29:24.998" v="631" actId="22"/>
          <ac:picMkLst>
            <pc:docMk/>
            <pc:sldMk cId="236086733" sldId="330"/>
            <ac:picMk id="6" creationId="{5B819DE5-75E3-7131-7AE8-CACE9D409156}"/>
          </ac:picMkLst>
        </pc:picChg>
        <pc:picChg chg="del">
          <ac:chgData name="Bar Weiss" userId="f1aa920c-6ab1-4ae3-bb20-d7ab45c94102" providerId="ADAL" clId="{BBF040C1-3A71-472A-BB92-A5A69C0EC694}" dt="2022-11-13T10:29:13.886" v="628" actId="478"/>
          <ac:picMkLst>
            <pc:docMk/>
            <pc:sldMk cId="236086733" sldId="330"/>
            <ac:picMk id="7" creationId="{9E356DCB-DD65-FF23-E0E8-7AECC439AED7}"/>
          </ac:picMkLst>
        </pc:picChg>
      </pc:sldChg>
      <pc:sldChg chg="addSp delSp modSp add mod">
        <pc:chgData name="Bar Weiss" userId="f1aa920c-6ab1-4ae3-bb20-d7ab45c94102" providerId="ADAL" clId="{BBF040C1-3A71-472A-BB92-A5A69C0EC694}" dt="2022-11-13T10:30:16.420" v="641" actId="20577"/>
        <pc:sldMkLst>
          <pc:docMk/>
          <pc:sldMk cId="3291447892" sldId="331"/>
        </pc:sldMkLst>
        <pc:spChg chg="mod">
          <ac:chgData name="Bar Weiss" userId="f1aa920c-6ab1-4ae3-bb20-d7ab45c94102" providerId="ADAL" clId="{BBF040C1-3A71-472A-BB92-A5A69C0EC694}" dt="2022-11-13T10:30:16.420" v="641" actId="20577"/>
          <ac:spMkLst>
            <pc:docMk/>
            <pc:sldMk cId="3291447892" sldId="331"/>
            <ac:spMk id="2" creationId="{C7536699-2337-4BFE-15D6-7507E88BA730}"/>
          </ac:spMkLst>
        </pc:spChg>
        <pc:spChg chg="add del mod">
          <ac:chgData name="Bar Weiss" userId="f1aa920c-6ab1-4ae3-bb20-d7ab45c94102" providerId="ADAL" clId="{BBF040C1-3A71-472A-BB92-A5A69C0EC694}" dt="2022-11-13T10:30:11.228" v="633" actId="22"/>
          <ac:spMkLst>
            <pc:docMk/>
            <pc:sldMk cId="3291447892" sldId="331"/>
            <ac:spMk id="4" creationId="{D9AFCC4E-E355-994B-7DE6-4C5E73C5E13A}"/>
          </ac:spMkLst>
        </pc:spChg>
        <pc:picChg chg="del">
          <ac:chgData name="Bar Weiss" userId="f1aa920c-6ab1-4ae3-bb20-d7ab45c94102" providerId="ADAL" clId="{BBF040C1-3A71-472A-BB92-A5A69C0EC694}" dt="2022-11-13T10:30:09.898" v="632" actId="478"/>
          <ac:picMkLst>
            <pc:docMk/>
            <pc:sldMk cId="3291447892" sldId="331"/>
            <ac:picMk id="6" creationId="{D58FD5D7-1088-FB2A-4DCE-E849F6E6A22C}"/>
          </ac:picMkLst>
        </pc:picChg>
        <pc:picChg chg="add mod ord">
          <ac:chgData name="Bar Weiss" userId="f1aa920c-6ab1-4ae3-bb20-d7ab45c94102" providerId="ADAL" clId="{BBF040C1-3A71-472A-BB92-A5A69C0EC694}" dt="2022-11-13T10:30:11.228" v="633" actId="22"/>
          <ac:picMkLst>
            <pc:docMk/>
            <pc:sldMk cId="3291447892" sldId="331"/>
            <ac:picMk id="7" creationId="{B8073D1E-F0D7-50E5-818A-759185A99EAB}"/>
          </ac:picMkLst>
        </pc:picChg>
      </pc:sldChg>
      <pc:sldChg chg="addSp delSp modSp add mod">
        <pc:chgData name="Bar Weiss" userId="f1aa920c-6ab1-4ae3-bb20-d7ab45c94102" providerId="ADAL" clId="{BBF040C1-3A71-472A-BB92-A5A69C0EC694}" dt="2022-11-13T10:30:47.148" v="653" actId="22"/>
        <pc:sldMkLst>
          <pc:docMk/>
          <pc:sldMk cId="363520344" sldId="332"/>
        </pc:sldMkLst>
        <pc:spChg chg="mod">
          <ac:chgData name="Bar Weiss" userId="f1aa920c-6ab1-4ae3-bb20-d7ab45c94102" providerId="ADAL" clId="{BBF040C1-3A71-472A-BB92-A5A69C0EC694}" dt="2022-11-13T10:30:23.861" v="651" actId="20577"/>
          <ac:spMkLst>
            <pc:docMk/>
            <pc:sldMk cId="363520344" sldId="332"/>
            <ac:spMk id="2" creationId="{C7536699-2337-4BFE-15D6-7507E88BA730}"/>
          </ac:spMkLst>
        </pc:spChg>
        <pc:spChg chg="add del mod">
          <ac:chgData name="Bar Weiss" userId="f1aa920c-6ab1-4ae3-bb20-d7ab45c94102" providerId="ADAL" clId="{BBF040C1-3A71-472A-BB92-A5A69C0EC694}" dt="2022-11-13T10:30:47.148" v="653" actId="22"/>
          <ac:spMkLst>
            <pc:docMk/>
            <pc:sldMk cId="363520344" sldId="332"/>
            <ac:spMk id="4" creationId="{FCA105A5-A351-DE9A-D91D-8BB12046B60B}"/>
          </ac:spMkLst>
        </pc:spChg>
        <pc:picChg chg="add mod ord">
          <ac:chgData name="Bar Weiss" userId="f1aa920c-6ab1-4ae3-bb20-d7ab45c94102" providerId="ADAL" clId="{BBF040C1-3A71-472A-BB92-A5A69C0EC694}" dt="2022-11-13T10:30:47.148" v="653" actId="22"/>
          <ac:picMkLst>
            <pc:docMk/>
            <pc:sldMk cId="363520344" sldId="332"/>
            <ac:picMk id="6" creationId="{AAAE9F84-EE2A-C265-ADE5-34AD30A9BFD9}"/>
          </ac:picMkLst>
        </pc:picChg>
        <pc:picChg chg="del">
          <ac:chgData name="Bar Weiss" userId="f1aa920c-6ab1-4ae3-bb20-d7ab45c94102" providerId="ADAL" clId="{BBF040C1-3A71-472A-BB92-A5A69C0EC694}" dt="2022-11-13T10:30:43.534" v="652" actId="478"/>
          <ac:picMkLst>
            <pc:docMk/>
            <pc:sldMk cId="363520344" sldId="332"/>
            <ac:picMk id="7" creationId="{E56A78E7-0B23-84BA-5279-AF17377477B2}"/>
          </ac:picMkLst>
        </pc:picChg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3835662561" sldId="332"/>
        </pc:sldMkLst>
      </pc:sldChg>
      <pc:sldChg chg="addSp delSp modSp add mod ord">
        <pc:chgData name="Bar Weiss" userId="f1aa920c-6ab1-4ae3-bb20-d7ab45c94102" providerId="ADAL" clId="{BBF040C1-3A71-472A-BB92-A5A69C0EC694}" dt="2022-11-13T10:37:59.784" v="683"/>
        <pc:sldMkLst>
          <pc:docMk/>
          <pc:sldMk cId="1570723653" sldId="333"/>
        </pc:sldMkLst>
        <pc:spChg chg="mod">
          <ac:chgData name="Bar Weiss" userId="f1aa920c-6ab1-4ae3-bb20-d7ab45c94102" providerId="ADAL" clId="{BBF040C1-3A71-472A-BB92-A5A69C0EC694}" dt="2022-11-13T10:35:23.490" v="681" actId="20577"/>
          <ac:spMkLst>
            <pc:docMk/>
            <pc:sldMk cId="1570723653" sldId="333"/>
            <ac:spMk id="2" creationId="{C7536699-2337-4BFE-15D6-7507E88BA730}"/>
          </ac:spMkLst>
        </pc:spChg>
        <pc:spChg chg="add del mod">
          <ac:chgData name="Bar Weiss" userId="f1aa920c-6ab1-4ae3-bb20-d7ab45c94102" providerId="ADAL" clId="{BBF040C1-3A71-472A-BB92-A5A69C0EC694}" dt="2022-11-13T10:32:18.756" v="657" actId="22"/>
          <ac:spMkLst>
            <pc:docMk/>
            <pc:sldMk cId="1570723653" sldId="333"/>
            <ac:spMk id="4" creationId="{27754C78-B942-10DC-3DAA-6D8066581AAE}"/>
          </ac:spMkLst>
        </pc:spChg>
        <pc:picChg chg="add mod ord">
          <ac:chgData name="Bar Weiss" userId="f1aa920c-6ab1-4ae3-bb20-d7ab45c94102" providerId="ADAL" clId="{BBF040C1-3A71-472A-BB92-A5A69C0EC694}" dt="2022-11-13T10:32:18.756" v="657" actId="22"/>
          <ac:picMkLst>
            <pc:docMk/>
            <pc:sldMk cId="1570723653" sldId="333"/>
            <ac:picMk id="6" creationId="{70155F8D-D2E4-F6D7-D2FE-6233693B0DAB}"/>
          </ac:picMkLst>
        </pc:picChg>
        <pc:picChg chg="del">
          <ac:chgData name="Bar Weiss" userId="f1aa920c-6ab1-4ae3-bb20-d7ab45c94102" providerId="ADAL" clId="{BBF040C1-3A71-472A-BB92-A5A69C0EC694}" dt="2022-11-13T10:32:17.367" v="656" actId="478"/>
          <ac:picMkLst>
            <pc:docMk/>
            <pc:sldMk cId="1570723653" sldId="333"/>
            <ac:picMk id="7" creationId="{D45281EE-8FB6-FFB7-A7E4-11156F1FB493}"/>
          </ac:picMkLst>
        </pc:picChg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2750420991" sldId="333"/>
        </pc:sldMkLst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1263740806" sldId="334"/>
        </pc:sldMkLst>
      </pc:sldChg>
      <pc:sldChg chg="addSp delSp modSp add mod">
        <pc:chgData name="Bar Weiss" userId="f1aa920c-6ab1-4ae3-bb20-d7ab45c94102" providerId="ADAL" clId="{BBF040C1-3A71-472A-BB92-A5A69C0EC694}" dt="2022-11-13T10:35:15.355" v="667" actId="20577"/>
        <pc:sldMkLst>
          <pc:docMk/>
          <pc:sldMk cId="2133939277" sldId="334"/>
        </pc:sldMkLst>
        <pc:spChg chg="mod">
          <ac:chgData name="Bar Weiss" userId="f1aa920c-6ab1-4ae3-bb20-d7ab45c94102" providerId="ADAL" clId="{BBF040C1-3A71-472A-BB92-A5A69C0EC694}" dt="2022-11-13T10:35:15.355" v="667" actId="20577"/>
          <ac:spMkLst>
            <pc:docMk/>
            <pc:sldMk cId="2133939277" sldId="334"/>
            <ac:spMk id="2" creationId="{C7536699-2337-4BFE-15D6-7507E88BA730}"/>
          </ac:spMkLst>
        </pc:spChg>
        <pc:spChg chg="add del mod">
          <ac:chgData name="Bar Weiss" userId="f1aa920c-6ab1-4ae3-bb20-d7ab45c94102" providerId="ADAL" clId="{BBF040C1-3A71-472A-BB92-A5A69C0EC694}" dt="2022-11-13T10:31:55.048" v="655" actId="22"/>
          <ac:spMkLst>
            <pc:docMk/>
            <pc:sldMk cId="2133939277" sldId="334"/>
            <ac:spMk id="4" creationId="{58702672-5E1F-0A9D-820D-BDF9AAD2CF30}"/>
          </ac:spMkLst>
        </pc:spChg>
        <pc:picChg chg="del">
          <ac:chgData name="Bar Weiss" userId="f1aa920c-6ab1-4ae3-bb20-d7ab45c94102" providerId="ADAL" clId="{BBF040C1-3A71-472A-BB92-A5A69C0EC694}" dt="2022-11-13T10:31:53.867" v="654" actId="478"/>
          <ac:picMkLst>
            <pc:docMk/>
            <pc:sldMk cId="2133939277" sldId="334"/>
            <ac:picMk id="6" creationId="{1B6F9DDD-BB75-5477-77DB-B5696A408F64}"/>
          </ac:picMkLst>
        </pc:picChg>
        <pc:picChg chg="add mod ord">
          <ac:chgData name="Bar Weiss" userId="f1aa920c-6ab1-4ae3-bb20-d7ab45c94102" providerId="ADAL" clId="{BBF040C1-3A71-472A-BB92-A5A69C0EC694}" dt="2022-11-13T10:31:55.048" v="655" actId="22"/>
          <ac:picMkLst>
            <pc:docMk/>
            <pc:sldMk cId="2133939277" sldId="334"/>
            <ac:picMk id="7" creationId="{9F320B42-9BBC-7D25-E46D-DB98B9D5DBB1}"/>
          </ac:picMkLst>
        </pc:picChg>
      </pc:sldChg>
      <pc:sldChg chg="addSp delSp modSp new mod">
        <pc:chgData name="Bar Weiss" userId="f1aa920c-6ab1-4ae3-bb20-d7ab45c94102" providerId="ADAL" clId="{BBF040C1-3A71-472A-BB92-A5A69C0EC694}" dt="2022-11-13T11:11:59.418" v="729" actId="22"/>
        <pc:sldMkLst>
          <pc:docMk/>
          <pc:sldMk cId="1058802195" sldId="335"/>
        </pc:sldMkLst>
        <pc:spChg chg="mod">
          <ac:chgData name="Bar Weiss" userId="f1aa920c-6ab1-4ae3-bb20-d7ab45c94102" providerId="ADAL" clId="{BBF040C1-3A71-472A-BB92-A5A69C0EC694}" dt="2022-11-13T11:11:57.617" v="728" actId="20577"/>
          <ac:spMkLst>
            <pc:docMk/>
            <pc:sldMk cId="1058802195" sldId="335"/>
            <ac:spMk id="2" creationId="{D1500DAA-2B6E-0FC8-1909-5A1AE2344FF2}"/>
          </ac:spMkLst>
        </pc:spChg>
        <pc:spChg chg="del">
          <ac:chgData name="Bar Weiss" userId="f1aa920c-6ab1-4ae3-bb20-d7ab45c94102" providerId="ADAL" clId="{BBF040C1-3A71-472A-BB92-A5A69C0EC694}" dt="2022-11-13T11:11:59.418" v="729" actId="22"/>
          <ac:spMkLst>
            <pc:docMk/>
            <pc:sldMk cId="1058802195" sldId="335"/>
            <ac:spMk id="3" creationId="{28912422-B54C-3DD8-4E8B-3E18139BFA67}"/>
          </ac:spMkLst>
        </pc:spChg>
        <pc:picChg chg="add mod ord">
          <ac:chgData name="Bar Weiss" userId="f1aa920c-6ab1-4ae3-bb20-d7ab45c94102" providerId="ADAL" clId="{BBF040C1-3A71-472A-BB92-A5A69C0EC694}" dt="2022-11-13T11:11:59.418" v="729" actId="22"/>
          <ac:picMkLst>
            <pc:docMk/>
            <pc:sldMk cId="1058802195" sldId="335"/>
            <ac:picMk id="5" creationId="{6235B587-35A7-1052-DBC3-658D09E6241F}"/>
          </ac:picMkLst>
        </pc:picChg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1173538655" sldId="335"/>
        </pc:sldMkLst>
      </pc:sldChg>
      <pc:sldChg chg="add del">
        <pc:chgData name="Bar Weiss" userId="f1aa920c-6ab1-4ae3-bb20-d7ab45c94102" providerId="ADAL" clId="{BBF040C1-3A71-472A-BB92-A5A69C0EC694}" dt="2022-11-13T10:29:14.966" v="630"/>
        <pc:sldMkLst>
          <pc:docMk/>
          <pc:sldMk cId="4227788688" sldId="335"/>
        </pc:sldMkLst>
      </pc:sldChg>
      <pc:sldChg chg="add del">
        <pc:chgData name="Bar Weiss" userId="f1aa920c-6ab1-4ae3-bb20-d7ab45c94102" providerId="ADAL" clId="{BBF040C1-3A71-472A-BB92-A5A69C0EC694}" dt="2022-11-13T10:29:14.966" v="630"/>
        <pc:sldMkLst>
          <pc:docMk/>
          <pc:sldMk cId="1514163674" sldId="336"/>
        </pc:sldMkLst>
      </pc:sldChg>
      <pc:sldChg chg="add">
        <pc:chgData name="Bar Weiss" userId="f1aa920c-6ab1-4ae3-bb20-d7ab45c94102" providerId="ADAL" clId="{BBF040C1-3A71-472A-BB92-A5A69C0EC694}" dt="2022-11-13T11:12:06.765" v="730"/>
        <pc:sldMkLst>
          <pc:docMk/>
          <pc:sldMk cId="2270965635" sldId="336"/>
        </pc:sldMkLst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962893449" sldId="337"/>
        </pc:sldMkLst>
      </pc:sldChg>
      <pc:sldChg chg="add del">
        <pc:chgData name="Bar Weiss" userId="f1aa920c-6ab1-4ae3-bb20-d7ab45c94102" providerId="ADAL" clId="{BBF040C1-3A71-472A-BB92-A5A69C0EC694}" dt="2022-11-13T10:29:14.966" v="630"/>
        <pc:sldMkLst>
          <pc:docMk/>
          <pc:sldMk cId="1033313117" sldId="337"/>
        </pc:sldMkLst>
      </pc:sldChg>
      <pc:sldChg chg="add">
        <pc:chgData name="Bar Weiss" userId="f1aa920c-6ab1-4ae3-bb20-d7ab45c94102" providerId="ADAL" clId="{BBF040C1-3A71-472A-BB92-A5A69C0EC694}" dt="2022-11-13T11:12:06.765" v="730"/>
        <pc:sldMkLst>
          <pc:docMk/>
          <pc:sldMk cId="1200723592" sldId="337"/>
        </pc:sldMkLst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1424572976" sldId="338"/>
        </pc:sldMkLst>
      </pc:sldChg>
      <pc:sldChg chg="add del">
        <pc:chgData name="Bar Weiss" userId="f1aa920c-6ab1-4ae3-bb20-d7ab45c94102" providerId="ADAL" clId="{BBF040C1-3A71-472A-BB92-A5A69C0EC694}" dt="2022-11-13T10:29:14.966" v="630"/>
        <pc:sldMkLst>
          <pc:docMk/>
          <pc:sldMk cId="1746122778" sldId="338"/>
        </pc:sldMkLst>
      </pc:sldChg>
      <pc:sldChg chg="add">
        <pc:chgData name="Bar Weiss" userId="f1aa920c-6ab1-4ae3-bb20-d7ab45c94102" providerId="ADAL" clId="{BBF040C1-3A71-472A-BB92-A5A69C0EC694}" dt="2022-11-13T11:12:06.765" v="730"/>
        <pc:sldMkLst>
          <pc:docMk/>
          <pc:sldMk cId="3140669699" sldId="338"/>
        </pc:sldMkLst>
      </pc:sldChg>
      <pc:sldChg chg="add del">
        <pc:chgData name="Bar Weiss" userId="f1aa920c-6ab1-4ae3-bb20-d7ab45c94102" providerId="ADAL" clId="{BBF040C1-3A71-472A-BB92-A5A69C0EC694}" dt="2022-11-13T10:29:14.966" v="630"/>
        <pc:sldMkLst>
          <pc:docMk/>
          <pc:sldMk cId="334883457" sldId="339"/>
        </pc:sldMkLst>
      </pc:sldChg>
      <pc:sldChg chg="add">
        <pc:chgData name="Bar Weiss" userId="f1aa920c-6ab1-4ae3-bb20-d7ab45c94102" providerId="ADAL" clId="{BBF040C1-3A71-472A-BB92-A5A69C0EC694}" dt="2022-11-13T11:12:06.765" v="730"/>
        <pc:sldMkLst>
          <pc:docMk/>
          <pc:sldMk cId="2752271039" sldId="339"/>
        </pc:sldMkLst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3862946577" sldId="339"/>
        </pc:sldMkLst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301770634" sldId="340"/>
        </pc:sldMkLst>
      </pc:sldChg>
      <pc:sldChg chg="modSp new mod">
        <pc:chgData name="Bar Weiss" userId="f1aa920c-6ab1-4ae3-bb20-d7ab45c94102" providerId="ADAL" clId="{BBF040C1-3A71-472A-BB92-A5A69C0EC694}" dt="2022-11-13T11:16:08.979" v="785" actId="5793"/>
        <pc:sldMkLst>
          <pc:docMk/>
          <pc:sldMk cId="3070266132" sldId="340"/>
        </pc:sldMkLst>
        <pc:spChg chg="mod">
          <ac:chgData name="Bar Weiss" userId="f1aa920c-6ab1-4ae3-bb20-d7ab45c94102" providerId="ADAL" clId="{BBF040C1-3A71-472A-BB92-A5A69C0EC694}" dt="2022-11-13T11:13:50.625" v="762" actId="20577"/>
          <ac:spMkLst>
            <pc:docMk/>
            <pc:sldMk cId="3070266132" sldId="340"/>
            <ac:spMk id="2" creationId="{5422D0B0-1A2E-F226-E25A-1CA399B5430F}"/>
          </ac:spMkLst>
        </pc:spChg>
        <pc:spChg chg="mod">
          <ac:chgData name="Bar Weiss" userId="f1aa920c-6ab1-4ae3-bb20-d7ab45c94102" providerId="ADAL" clId="{BBF040C1-3A71-472A-BB92-A5A69C0EC694}" dt="2022-11-13T11:16:08.979" v="785" actId="5793"/>
          <ac:spMkLst>
            <pc:docMk/>
            <pc:sldMk cId="3070266132" sldId="340"/>
            <ac:spMk id="3" creationId="{0B1D771F-C458-5ACF-A25B-90DD7F592194}"/>
          </ac:spMkLst>
        </pc:spChg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1575483881" sldId="341"/>
        </pc:sldMkLst>
      </pc:sldChg>
      <pc:sldChg chg="new">
        <pc:chgData name="Bar Weiss" userId="f1aa920c-6ab1-4ae3-bb20-d7ab45c94102" providerId="ADAL" clId="{BBF040C1-3A71-472A-BB92-A5A69C0EC694}" dt="2022-11-13T11:16:14.202" v="786" actId="680"/>
        <pc:sldMkLst>
          <pc:docMk/>
          <pc:sldMk cId="4255241336" sldId="341"/>
        </pc:sldMkLst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1060321424" sldId="342"/>
        </pc:sldMkLst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1329417034" sldId="343"/>
        </pc:sldMkLst>
      </pc:sldChg>
    </pc:docChg>
  </pc:docChgLst>
  <pc:docChgLst>
    <pc:chgData name="Bar Weiss" userId="f1aa920c-6ab1-4ae3-bb20-d7ab45c94102" providerId="ADAL" clId="{36DD92EE-8EDB-42F8-9F2B-472669F7E06B}"/>
    <pc:docChg chg="undo custSel addSld delSld modSld sldOrd">
      <pc:chgData name="Bar Weiss" userId="f1aa920c-6ab1-4ae3-bb20-d7ab45c94102" providerId="ADAL" clId="{36DD92EE-8EDB-42F8-9F2B-472669F7E06B}" dt="2022-10-24T10:17:37.807" v="1175"/>
      <pc:docMkLst>
        <pc:docMk/>
      </pc:docMkLst>
      <pc:sldChg chg="modSp mod">
        <pc:chgData name="Bar Weiss" userId="f1aa920c-6ab1-4ae3-bb20-d7ab45c94102" providerId="ADAL" clId="{36DD92EE-8EDB-42F8-9F2B-472669F7E06B}" dt="2022-10-24T09:35:53.591" v="1087" actId="20577"/>
        <pc:sldMkLst>
          <pc:docMk/>
          <pc:sldMk cId="994962814" sldId="258"/>
        </pc:sldMkLst>
        <pc:spChg chg="mod">
          <ac:chgData name="Bar Weiss" userId="f1aa920c-6ab1-4ae3-bb20-d7ab45c94102" providerId="ADAL" clId="{36DD92EE-8EDB-42F8-9F2B-472669F7E06B}" dt="2022-10-24T09:35:53.591" v="1087" actId="20577"/>
          <ac:spMkLst>
            <pc:docMk/>
            <pc:sldMk cId="994962814" sldId="258"/>
            <ac:spMk id="3" creationId="{F78E0B13-BEBE-8A40-B016-846B91A53766}"/>
          </ac:spMkLst>
        </pc:spChg>
      </pc:sldChg>
      <pc:sldChg chg="ord">
        <pc:chgData name="Bar Weiss" userId="f1aa920c-6ab1-4ae3-bb20-d7ab45c94102" providerId="ADAL" clId="{36DD92EE-8EDB-42F8-9F2B-472669F7E06B}" dt="2022-10-24T06:57:11.392" v="358"/>
        <pc:sldMkLst>
          <pc:docMk/>
          <pc:sldMk cId="3485599023" sldId="259"/>
        </pc:sldMkLst>
      </pc:sldChg>
      <pc:sldChg chg="modSp mod">
        <pc:chgData name="Bar Weiss" userId="f1aa920c-6ab1-4ae3-bb20-d7ab45c94102" providerId="ADAL" clId="{36DD92EE-8EDB-42F8-9F2B-472669F7E06B}" dt="2022-09-27T11:32:48.445" v="5" actId="20577"/>
        <pc:sldMkLst>
          <pc:docMk/>
          <pc:sldMk cId="918605768" sldId="269"/>
        </pc:sldMkLst>
        <pc:graphicFrameChg chg="modGraphic">
          <ac:chgData name="Bar Weiss" userId="f1aa920c-6ab1-4ae3-bb20-d7ab45c94102" providerId="ADAL" clId="{36DD92EE-8EDB-42F8-9F2B-472669F7E06B}" dt="2022-09-27T11:32:48.445" v="5" actId="20577"/>
          <ac:graphicFrameMkLst>
            <pc:docMk/>
            <pc:sldMk cId="918605768" sldId="269"/>
            <ac:graphicFrameMk id="4" creationId="{C13318F1-C22F-468B-8BA5-87B22A3BE9D9}"/>
          </ac:graphicFrameMkLst>
        </pc:graphicFrameChg>
      </pc:sldChg>
      <pc:sldChg chg="mod modShow">
        <pc:chgData name="Bar Weiss" userId="f1aa920c-6ab1-4ae3-bb20-d7ab45c94102" providerId="ADAL" clId="{36DD92EE-8EDB-42F8-9F2B-472669F7E06B}" dt="2022-09-27T11:34:13.196" v="6" actId="729"/>
        <pc:sldMkLst>
          <pc:docMk/>
          <pc:sldMk cId="460042208" sldId="272"/>
        </pc:sldMkLst>
      </pc:sldChg>
      <pc:sldChg chg="ord">
        <pc:chgData name="Bar Weiss" userId="f1aa920c-6ab1-4ae3-bb20-d7ab45c94102" providerId="ADAL" clId="{36DD92EE-8EDB-42F8-9F2B-472669F7E06B}" dt="2022-10-24T06:57:11.392" v="358"/>
        <pc:sldMkLst>
          <pc:docMk/>
          <pc:sldMk cId="628424586" sldId="273"/>
        </pc:sldMkLst>
      </pc:sldChg>
      <pc:sldChg chg="ord">
        <pc:chgData name="Bar Weiss" userId="f1aa920c-6ab1-4ae3-bb20-d7ab45c94102" providerId="ADAL" clId="{36DD92EE-8EDB-42F8-9F2B-472669F7E06B}" dt="2022-10-24T06:57:11.392" v="358"/>
        <pc:sldMkLst>
          <pc:docMk/>
          <pc:sldMk cId="3047076336" sldId="274"/>
        </pc:sldMkLst>
      </pc:sldChg>
      <pc:sldChg chg="ord">
        <pc:chgData name="Bar Weiss" userId="f1aa920c-6ab1-4ae3-bb20-d7ab45c94102" providerId="ADAL" clId="{36DD92EE-8EDB-42F8-9F2B-472669F7E06B}" dt="2022-10-24T06:57:11.392" v="358"/>
        <pc:sldMkLst>
          <pc:docMk/>
          <pc:sldMk cId="2526071395" sldId="281"/>
        </pc:sldMkLst>
      </pc:sldChg>
      <pc:sldChg chg="ord">
        <pc:chgData name="Bar Weiss" userId="f1aa920c-6ab1-4ae3-bb20-d7ab45c94102" providerId="ADAL" clId="{36DD92EE-8EDB-42F8-9F2B-472669F7E06B}" dt="2022-10-24T06:57:11.392" v="358"/>
        <pc:sldMkLst>
          <pc:docMk/>
          <pc:sldMk cId="1074463977" sldId="282"/>
        </pc:sldMkLst>
      </pc:sldChg>
      <pc:sldChg chg="ord">
        <pc:chgData name="Bar Weiss" userId="f1aa920c-6ab1-4ae3-bb20-d7ab45c94102" providerId="ADAL" clId="{36DD92EE-8EDB-42F8-9F2B-472669F7E06B}" dt="2022-10-24T06:57:11.392" v="358"/>
        <pc:sldMkLst>
          <pc:docMk/>
          <pc:sldMk cId="713398629" sldId="283"/>
        </pc:sldMkLst>
      </pc:sldChg>
      <pc:sldChg chg="ord">
        <pc:chgData name="Bar Weiss" userId="f1aa920c-6ab1-4ae3-bb20-d7ab45c94102" providerId="ADAL" clId="{36DD92EE-8EDB-42F8-9F2B-472669F7E06B}" dt="2022-10-24T07:28:56.046" v="451"/>
        <pc:sldMkLst>
          <pc:docMk/>
          <pc:sldMk cId="2676511678" sldId="284"/>
        </pc:sldMkLst>
      </pc:sldChg>
      <pc:sldChg chg="ord">
        <pc:chgData name="Bar Weiss" userId="f1aa920c-6ab1-4ae3-bb20-d7ab45c94102" providerId="ADAL" clId="{36DD92EE-8EDB-42F8-9F2B-472669F7E06B}" dt="2022-10-24T07:28:56.046" v="451"/>
        <pc:sldMkLst>
          <pc:docMk/>
          <pc:sldMk cId="3178588898" sldId="286"/>
        </pc:sldMkLst>
      </pc:sldChg>
      <pc:sldChg chg="ord">
        <pc:chgData name="Bar Weiss" userId="f1aa920c-6ab1-4ae3-bb20-d7ab45c94102" providerId="ADAL" clId="{36DD92EE-8EDB-42F8-9F2B-472669F7E06B}" dt="2022-10-24T07:28:56.046" v="451"/>
        <pc:sldMkLst>
          <pc:docMk/>
          <pc:sldMk cId="1077058001" sldId="287"/>
        </pc:sldMkLst>
      </pc:sldChg>
      <pc:sldChg chg="ord">
        <pc:chgData name="Bar Weiss" userId="f1aa920c-6ab1-4ae3-bb20-d7ab45c94102" providerId="ADAL" clId="{36DD92EE-8EDB-42F8-9F2B-472669F7E06B}" dt="2022-10-24T07:28:56.046" v="451"/>
        <pc:sldMkLst>
          <pc:docMk/>
          <pc:sldMk cId="52440758" sldId="288"/>
        </pc:sldMkLst>
      </pc:sldChg>
      <pc:sldChg chg="ord">
        <pc:chgData name="Bar Weiss" userId="f1aa920c-6ab1-4ae3-bb20-d7ab45c94102" providerId="ADAL" clId="{36DD92EE-8EDB-42F8-9F2B-472669F7E06B}" dt="2022-10-24T07:28:56.046" v="451"/>
        <pc:sldMkLst>
          <pc:docMk/>
          <pc:sldMk cId="3197481574" sldId="289"/>
        </pc:sldMkLst>
      </pc:sldChg>
      <pc:sldChg chg="ord">
        <pc:chgData name="Bar Weiss" userId="f1aa920c-6ab1-4ae3-bb20-d7ab45c94102" providerId="ADAL" clId="{36DD92EE-8EDB-42F8-9F2B-472669F7E06B}" dt="2022-10-24T09:49:12.953" v="1089"/>
        <pc:sldMkLst>
          <pc:docMk/>
          <pc:sldMk cId="3124187884" sldId="301"/>
        </pc:sldMkLst>
      </pc:sldChg>
      <pc:sldChg chg="addSp modSp mod">
        <pc:chgData name="Bar Weiss" userId="f1aa920c-6ab1-4ae3-bb20-d7ab45c94102" providerId="ADAL" clId="{36DD92EE-8EDB-42F8-9F2B-472669F7E06B}" dt="2022-10-24T09:50:59.456" v="1120" actId="1076"/>
        <pc:sldMkLst>
          <pc:docMk/>
          <pc:sldMk cId="3924150099" sldId="302"/>
        </pc:sldMkLst>
        <pc:spChg chg="add mod">
          <ac:chgData name="Bar Weiss" userId="f1aa920c-6ab1-4ae3-bb20-d7ab45c94102" providerId="ADAL" clId="{36DD92EE-8EDB-42F8-9F2B-472669F7E06B}" dt="2022-10-24T09:50:59.456" v="1120" actId="1076"/>
          <ac:spMkLst>
            <pc:docMk/>
            <pc:sldMk cId="3924150099" sldId="302"/>
            <ac:spMk id="4" creationId="{E79604F1-1FEC-C840-1429-86FD72F04D14}"/>
          </ac:spMkLst>
        </pc:spChg>
      </pc:sldChg>
      <pc:sldChg chg="del">
        <pc:chgData name="Bar Weiss" userId="f1aa920c-6ab1-4ae3-bb20-d7ab45c94102" providerId="ADAL" clId="{36DD92EE-8EDB-42F8-9F2B-472669F7E06B}" dt="2022-10-24T09:05:18.947" v="868" actId="47"/>
        <pc:sldMkLst>
          <pc:docMk/>
          <pc:sldMk cId="674572089" sldId="304"/>
        </pc:sldMkLst>
      </pc:sldChg>
      <pc:sldChg chg="del">
        <pc:chgData name="Bar Weiss" userId="f1aa920c-6ab1-4ae3-bb20-d7ab45c94102" providerId="ADAL" clId="{36DD92EE-8EDB-42F8-9F2B-472669F7E06B}" dt="2022-10-24T09:05:18.947" v="868" actId="47"/>
        <pc:sldMkLst>
          <pc:docMk/>
          <pc:sldMk cId="4258419614" sldId="305"/>
        </pc:sldMkLst>
      </pc:sldChg>
      <pc:sldChg chg="del">
        <pc:chgData name="Bar Weiss" userId="f1aa920c-6ab1-4ae3-bb20-d7ab45c94102" providerId="ADAL" clId="{36DD92EE-8EDB-42F8-9F2B-472669F7E06B}" dt="2022-10-24T09:05:18.947" v="868" actId="47"/>
        <pc:sldMkLst>
          <pc:docMk/>
          <pc:sldMk cId="1333743706" sldId="306"/>
        </pc:sldMkLst>
      </pc:sldChg>
      <pc:sldChg chg="addSp delSp modSp mod">
        <pc:chgData name="Bar Weiss" userId="f1aa920c-6ab1-4ae3-bb20-d7ab45c94102" providerId="ADAL" clId="{36DD92EE-8EDB-42F8-9F2B-472669F7E06B}" dt="2022-10-24T09:06:46.909" v="875" actId="1076"/>
        <pc:sldMkLst>
          <pc:docMk/>
          <pc:sldMk cId="1741429939" sldId="307"/>
        </pc:sldMkLst>
        <pc:spChg chg="mod">
          <ac:chgData name="Bar Weiss" userId="f1aa920c-6ab1-4ae3-bb20-d7ab45c94102" providerId="ADAL" clId="{36DD92EE-8EDB-42F8-9F2B-472669F7E06B}" dt="2022-10-24T09:05:39.054" v="871" actId="20577"/>
          <ac:spMkLst>
            <pc:docMk/>
            <pc:sldMk cId="1741429939" sldId="307"/>
            <ac:spMk id="2" creationId="{DFFC0657-3D0B-B6A8-8C5D-F1F922DEF328}"/>
          </ac:spMkLst>
        </pc:spChg>
        <pc:spChg chg="add del mod">
          <ac:chgData name="Bar Weiss" userId="f1aa920c-6ab1-4ae3-bb20-d7ab45c94102" providerId="ADAL" clId="{36DD92EE-8EDB-42F8-9F2B-472669F7E06B}" dt="2022-10-24T09:06:45.213" v="874" actId="22"/>
          <ac:spMkLst>
            <pc:docMk/>
            <pc:sldMk cId="1741429939" sldId="307"/>
            <ac:spMk id="5" creationId="{5631C245-6BD2-DBA2-F2F9-14D14CD73931}"/>
          </ac:spMkLst>
        </pc:spChg>
        <pc:picChg chg="del">
          <ac:chgData name="Bar Weiss" userId="f1aa920c-6ab1-4ae3-bb20-d7ab45c94102" providerId="ADAL" clId="{36DD92EE-8EDB-42F8-9F2B-472669F7E06B}" dt="2022-10-24T09:05:41.686" v="872" actId="478"/>
          <ac:picMkLst>
            <pc:docMk/>
            <pc:sldMk cId="1741429939" sldId="307"/>
            <ac:picMk id="4" creationId="{BACD5D71-0AD8-4D0D-FA02-17A0A9A15C6A}"/>
          </ac:picMkLst>
        </pc:picChg>
        <pc:picChg chg="add mod ord">
          <ac:chgData name="Bar Weiss" userId="f1aa920c-6ab1-4ae3-bb20-d7ab45c94102" providerId="ADAL" clId="{36DD92EE-8EDB-42F8-9F2B-472669F7E06B}" dt="2022-10-24T09:06:46.909" v="875" actId="1076"/>
          <ac:picMkLst>
            <pc:docMk/>
            <pc:sldMk cId="1741429939" sldId="307"/>
            <ac:picMk id="7" creationId="{45AC3C88-D93B-4FE9-6CDC-AD9CB77B0845}"/>
          </ac:picMkLst>
        </pc:picChg>
        <pc:picChg chg="del">
          <ac:chgData name="Bar Weiss" userId="f1aa920c-6ab1-4ae3-bb20-d7ab45c94102" providerId="ADAL" clId="{36DD92EE-8EDB-42F8-9F2B-472669F7E06B}" dt="2022-10-24T09:05:43.329" v="873" actId="478"/>
          <ac:picMkLst>
            <pc:docMk/>
            <pc:sldMk cId="1741429939" sldId="307"/>
            <ac:picMk id="8" creationId="{86AB5D29-AE4A-A6EF-534C-53259AC70141}"/>
          </ac:picMkLst>
        </pc:picChg>
      </pc:sldChg>
      <pc:sldChg chg="addSp delSp modSp mod">
        <pc:chgData name="Bar Weiss" userId="f1aa920c-6ab1-4ae3-bb20-d7ab45c94102" providerId="ADAL" clId="{36DD92EE-8EDB-42F8-9F2B-472669F7E06B}" dt="2022-10-24T09:08:49.889" v="880" actId="22"/>
        <pc:sldMkLst>
          <pc:docMk/>
          <pc:sldMk cId="2146175642" sldId="308"/>
        </pc:sldMkLst>
        <pc:spChg chg="mod">
          <ac:chgData name="Bar Weiss" userId="f1aa920c-6ab1-4ae3-bb20-d7ab45c94102" providerId="ADAL" clId="{36DD92EE-8EDB-42F8-9F2B-472669F7E06B}" dt="2022-10-24T09:07:55.507" v="877" actId="20577"/>
          <ac:spMkLst>
            <pc:docMk/>
            <pc:sldMk cId="2146175642" sldId="308"/>
            <ac:spMk id="2" creationId="{80A1A3FF-2C36-390C-F8E3-4983211192F8}"/>
          </ac:spMkLst>
        </pc:spChg>
        <pc:spChg chg="add del mod">
          <ac:chgData name="Bar Weiss" userId="f1aa920c-6ab1-4ae3-bb20-d7ab45c94102" providerId="ADAL" clId="{36DD92EE-8EDB-42F8-9F2B-472669F7E06B}" dt="2022-10-24T09:08:49.889" v="880" actId="22"/>
          <ac:spMkLst>
            <pc:docMk/>
            <pc:sldMk cId="2146175642" sldId="308"/>
            <ac:spMk id="5" creationId="{282CDCBB-4F93-22FC-DED8-58560327F4F2}"/>
          </ac:spMkLst>
        </pc:spChg>
        <pc:picChg chg="del">
          <ac:chgData name="Bar Weiss" userId="f1aa920c-6ab1-4ae3-bb20-d7ab45c94102" providerId="ADAL" clId="{36DD92EE-8EDB-42F8-9F2B-472669F7E06B}" dt="2022-10-24T09:07:52.809" v="876" actId="478"/>
          <ac:picMkLst>
            <pc:docMk/>
            <pc:sldMk cId="2146175642" sldId="308"/>
            <ac:picMk id="4" creationId="{CA824C44-BC72-2455-613E-D0047057CDBE}"/>
          </ac:picMkLst>
        </pc:picChg>
        <pc:picChg chg="add mod ord">
          <ac:chgData name="Bar Weiss" userId="f1aa920c-6ab1-4ae3-bb20-d7ab45c94102" providerId="ADAL" clId="{36DD92EE-8EDB-42F8-9F2B-472669F7E06B}" dt="2022-10-24T09:08:49.889" v="880" actId="22"/>
          <ac:picMkLst>
            <pc:docMk/>
            <pc:sldMk cId="2146175642" sldId="308"/>
            <ac:picMk id="7" creationId="{093C67EF-327E-08F3-1CE2-24527BA7ED1B}"/>
          </ac:picMkLst>
        </pc:picChg>
        <pc:picChg chg="del mod">
          <ac:chgData name="Bar Weiss" userId="f1aa920c-6ab1-4ae3-bb20-d7ab45c94102" providerId="ADAL" clId="{36DD92EE-8EDB-42F8-9F2B-472669F7E06B}" dt="2022-10-24T09:07:57.699" v="879" actId="478"/>
          <ac:picMkLst>
            <pc:docMk/>
            <pc:sldMk cId="2146175642" sldId="308"/>
            <ac:picMk id="8" creationId="{97C52EF1-E4E3-3696-838D-C19D65AC7E4F}"/>
          </ac:picMkLst>
        </pc:picChg>
      </pc:sldChg>
      <pc:sldChg chg="del">
        <pc:chgData name="Bar Weiss" userId="f1aa920c-6ab1-4ae3-bb20-d7ab45c94102" providerId="ADAL" clId="{36DD92EE-8EDB-42F8-9F2B-472669F7E06B}" dt="2022-10-24T09:09:03.735" v="881" actId="47"/>
        <pc:sldMkLst>
          <pc:docMk/>
          <pc:sldMk cId="4258925002" sldId="309"/>
        </pc:sldMkLst>
      </pc:sldChg>
      <pc:sldChg chg="addSp delSp modSp mod">
        <pc:chgData name="Bar Weiss" userId="f1aa920c-6ab1-4ae3-bb20-d7ab45c94102" providerId="ADAL" clId="{36DD92EE-8EDB-42F8-9F2B-472669F7E06B}" dt="2022-10-24T09:09:43.715" v="887" actId="1076"/>
        <pc:sldMkLst>
          <pc:docMk/>
          <pc:sldMk cId="2744415406" sldId="310"/>
        </pc:sldMkLst>
        <pc:spChg chg="add del mod">
          <ac:chgData name="Bar Weiss" userId="f1aa920c-6ab1-4ae3-bb20-d7ab45c94102" providerId="ADAL" clId="{36DD92EE-8EDB-42F8-9F2B-472669F7E06B}" dt="2022-10-24T09:09:37.607" v="885" actId="22"/>
          <ac:spMkLst>
            <pc:docMk/>
            <pc:sldMk cId="2744415406" sldId="310"/>
            <ac:spMk id="5" creationId="{C84F2C54-5E15-963A-95E6-AAC3E81953AD}"/>
          </ac:spMkLst>
        </pc:spChg>
        <pc:picChg chg="del">
          <ac:chgData name="Bar Weiss" userId="f1aa920c-6ab1-4ae3-bb20-d7ab45c94102" providerId="ADAL" clId="{36DD92EE-8EDB-42F8-9F2B-472669F7E06B}" dt="2022-10-24T09:09:09.669" v="883" actId="478"/>
          <ac:picMkLst>
            <pc:docMk/>
            <pc:sldMk cId="2744415406" sldId="310"/>
            <ac:picMk id="4" creationId="{3A05F28B-196C-7E1B-E41B-5A6B2D1E941A}"/>
          </ac:picMkLst>
        </pc:picChg>
        <pc:picChg chg="add mod ord">
          <ac:chgData name="Bar Weiss" userId="f1aa920c-6ab1-4ae3-bb20-d7ab45c94102" providerId="ADAL" clId="{36DD92EE-8EDB-42F8-9F2B-472669F7E06B}" dt="2022-10-24T09:09:43.715" v="887" actId="1076"/>
          <ac:picMkLst>
            <pc:docMk/>
            <pc:sldMk cId="2744415406" sldId="310"/>
            <ac:picMk id="7" creationId="{70E10F1E-C3DE-A109-F8DC-8BCAEF63C471}"/>
          </ac:picMkLst>
        </pc:picChg>
        <pc:picChg chg="del">
          <ac:chgData name="Bar Weiss" userId="f1aa920c-6ab1-4ae3-bb20-d7ab45c94102" providerId="ADAL" clId="{36DD92EE-8EDB-42F8-9F2B-472669F7E06B}" dt="2022-10-24T09:09:11.311" v="884" actId="478"/>
          <ac:picMkLst>
            <pc:docMk/>
            <pc:sldMk cId="2744415406" sldId="310"/>
            <ac:picMk id="8" creationId="{9591F935-4EFD-CD42-DD26-6BD5B7FDFCCE}"/>
          </ac:picMkLst>
        </pc:picChg>
      </pc:sldChg>
      <pc:sldChg chg="del">
        <pc:chgData name="Bar Weiss" userId="f1aa920c-6ab1-4ae3-bb20-d7ab45c94102" providerId="ADAL" clId="{36DD92EE-8EDB-42F8-9F2B-472669F7E06B}" dt="2022-10-24T09:09:06.164" v="882" actId="47"/>
        <pc:sldMkLst>
          <pc:docMk/>
          <pc:sldMk cId="4233970118" sldId="311"/>
        </pc:sldMkLst>
      </pc:sldChg>
      <pc:sldChg chg="ord">
        <pc:chgData name="Bar Weiss" userId="f1aa920c-6ab1-4ae3-bb20-d7ab45c94102" providerId="ADAL" clId="{36DD92EE-8EDB-42F8-9F2B-472669F7E06B}" dt="2022-10-24T07:28:56.046" v="451"/>
        <pc:sldMkLst>
          <pc:docMk/>
          <pc:sldMk cId="387950542" sldId="316"/>
        </pc:sldMkLst>
      </pc:sldChg>
      <pc:sldChg chg="addSp delSp modSp mod">
        <pc:chgData name="Bar Weiss" userId="f1aa920c-6ab1-4ae3-bb20-d7ab45c94102" providerId="ADAL" clId="{36DD92EE-8EDB-42F8-9F2B-472669F7E06B}" dt="2022-10-24T10:02:17.761" v="1127" actId="14100"/>
        <pc:sldMkLst>
          <pc:docMk/>
          <pc:sldMk cId="1660172651" sldId="324"/>
        </pc:sldMkLst>
        <pc:spChg chg="add del mod">
          <ac:chgData name="Bar Weiss" userId="f1aa920c-6ab1-4ae3-bb20-d7ab45c94102" providerId="ADAL" clId="{36DD92EE-8EDB-42F8-9F2B-472669F7E06B}" dt="2022-10-24T10:02:11.441" v="1125" actId="22"/>
          <ac:spMkLst>
            <pc:docMk/>
            <pc:sldMk cId="1660172651" sldId="324"/>
            <ac:spMk id="4" creationId="{40DA1B7F-477C-D469-1803-CE33225E0A8B}"/>
          </ac:spMkLst>
        </pc:spChg>
        <pc:picChg chg="del">
          <ac:chgData name="Bar Weiss" userId="f1aa920c-6ab1-4ae3-bb20-d7ab45c94102" providerId="ADAL" clId="{36DD92EE-8EDB-42F8-9F2B-472669F7E06B}" dt="2022-10-24T10:02:10.362" v="1124" actId="478"/>
          <ac:picMkLst>
            <pc:docMk/>
            <pc:sldMk cId="1660172651" sldId="324"/>
            <ac:picMk id="7" creationId="{4FD60E1F-FADF-C21A-9014-8D2902E3A24C}"/>
          </ac:picMkLst>
        </pc:picChg>
        <pc:picChg chg="add mod ord">
          <ac:chgData name="Bar Weiss" userId="f1aa920c-6ab1-4ae3-bb20-d7ab45c94102" providerId="ADAL" clId="{36DD92EE-8EDB-42F8-9F2B-472669F7E06B}" dt="2022-10-24T10:02:17.761" v="1127" actId="14100"/>
          <ac:picMkLst>
            <pc:docMk/>
            <pc:sldMk cId="1660172651" sldId="324"/>
            <ac:picMk id="8" creationId="{112C5315-2753-961C-F539-CCE663241C4B}"/>
          </ac:picMkLst>
        </pc:picChg>
      </pc:sldChg>
      <pc:sldChg chg="addSp delSp modSp mod">
        <pc:chgData name="Bar Weiss" userId="f1aa920c-6ab1-4ae3-bb20-d7ab45c94102" providerId="ADAL" clId="{36DD92EE-8EDB-42F8-9F2B-472669F7E06B}" dt="2022-10-24T10:03:41.372" v="1131" actId="14100"/>
        <pc:sldMkLst>
          <pc:docMk/>
          <pc:sldMk cId="707596212" sldId="325"/>
        </pc:sldMkLst>
        <pc:spChg chg="add del mod">
          <ac:chgData name="Bar Weiss" userId="f1aa920c-6ab1-4ae3-bb20-d7ab45c94102" providerId="ADAL" clId="{36DD92EE-8EDB-42F8-9F2B-472669F7E06B}" dt="2022-10-24T10:03:33.016" v="1129" actId="22"/>
          <ac:spMkLst>
            <pc:docMk/>
            <pc:sldMk cId="707596212" sldId="325"/>
            <ac:spMk id="5" creationId="{68D46C31-EF6E-2CEB-3C06-9BADC7DB967B}"/>
          </ac:spMkLst>
        </pc:spChg>
        <pc:picChg chg="add mod ord">
          <ac:chgData name="Bar Weiss" userId="f1aa920c-6ab1-4ae3-bb20-d7ab45c94102" providerId="ADAL" clId="{36DD92EE-8EDB-42F8-9F2B-472669F7E06B}" dt="2022-10-24T10:03:41.372" v="1131" actId="14100"/>
          <ac:picMkLst>
            <pc:docMk/>
            <pc:sldMk cId="707596212" sldId="325"/>
            <ac:picMk id="7" creationId="{5247DD24-F490-88E5-95A4-F89C2F6937F9}"/>
          </ac:picMkLst>
        </pc:picChg>
        <pc:picChg chg="del">
          <ac:chgData name="Bar Weiss" userId="f1aa920c-6ab1-4ae3-bb20-d7ab45c94102" providerId="ADAL" clId="{36DD92EE-8EDB-42F8-9F2B-472669F7E06B}" dt="2022-10-24T10:03:31.946" v="1128" actId="478"/>
          <ac:picMkLst>
            <pc:docMk/>
            <pc:sldMk cId="707596212" sldId="325"/>
            <ac:picMk id="10" creationId="{4702A0CA-E4DB-F25D-D359-D99FD9FBF464}"/>
          </ac:picMkLst>
        </pc:picChg>
      </pc:sldChg>
      <pc:sldChg chg="addSp delSp modSp add del mod">
        <pc:chgData name="Bar Weiss" userId="f1aa920c-6ab1-4ae3-bb20-d7ab45c94102" providerId="ADAL" clId="{36DD92EE-8EDB-42F8-9F2B-472669F7E06B}" dt="2022-10-24T09:17:39.791" v="911" actId="47"/>
        <pc:sldMkLst>
          <pc:docMk/>
          <pc:sldMk cId="2518921216" sldId="326"/>
        </pc:sldMkLst>
        <pc:spChg chg="mod">
          <ac:chgData name="Bar Weiss" userId="f1aa920c-6ab1-4ae3-bb20-d7ab45c94102" providerId="ADAL" clId="{36DD92EE-8EDB-42F8-9F2B-472669F7E06B}" dt="2022-09-27T11:35:51.371" v="10" actId="20577"/>
          <ac:spMkLst>
            <pc:docMk/>
            <pc:sldMk cId="2518921216" sldId="326"/>
            <ac:spMk id="2" creationId="{DFFC0657-3D0B-B6A8-8C5D-F1F922DEF328}"/>
          </ac:spMkLst>
        </pc:spChg>
        <pc:spChg chg="add del mod">
          <ac:chgData name="Bar Weiss" userId="f1aa920c-6ab1-4ae3-bb20-d7ab45c94102" providerId="ADAL" clId="{36DD92EE-8EDB-42F8-9F2B-472669F7E06B}" dt="2022-09-27T11:36:35.479" v="12" actId="22"/>
          <ac:spMkLst>
            <pc:docMk/>
            <pc:sldMk cId="2518921216" sldId="326"/>
            <ac:spMk id="5" creationId="{8357AB20-0BBB-877B-083B-48AC304F91B3}"/>
          </ac:spMkLst>
        </pc:spChg>
        <pc:picChg chg="add mod ord">
          <ac:chgData name="Bar Weiss" userId="f1aa920c-6ab1-4ae3-bb20-d7ab45c94102" providerId="ADAL" clId="{36DD92EE-8EDB-42F8-9F2B-472669F7E06B}" dt="2022-09-27T11:36:43.402" v="14" actId="14100"/>
          <ac:picMkLst>
            <pc:docMk/>
            <pc:sldMk cId="2518921216" sldId="326"/>
            <ac:picMk id="7" creationId="{DC4FBFCD-11E0-612C-5E86-7D1999ABFA4E}"/>
          </ac:picMkLst>
        </pc:picChg>
        <pc:picChg chg="del">
          <ac:chgData name="Bar Weiss" userId="f1aa920c-6ab1-4ae3-bb20-d7ab45c94102" providerId="ADAL" clId="{36DD92EE-8EDB-42F8-9F2B-472669F7E06B}" dt="2022-09-27T11:36:33.972" v="11" actId="478"/>
          <ac:picMkLst>
            <pc:docMk/>
            <pc:sldMk cId="2518921216" sldId="326"/>
            <ac:picMk id="8" creationId="{86AB5D29-AE4A-A6EF-534C-53259AC70141}"/>
          </ac:picMkLst>
        </pc:picChg>
      </pc:sldChg>
      <pc:sldChg chg="addSp delSp modSp add del mod">
        <pc:chgData name="Bar Weiss" userId="f1aa920c-6ab1-4ae3-bb20-d7ab45c94102" providerId="ADAL" clId="{36DD92EE-8EDB-42F8-9F2B-472669F7E06B}" dt="2022-10-24T09:17:39.791" v="911" actId="47"/>
        <pc:sldMkLst>
          <pc:docMk/>
          <pc:sldMk cId="3562525533" sldId="327"/>
        </pc:sldMkLst>
        <pc:spChg chg="add del mod">
          <ac:chgData name="Bar Weiss" userId="f1aa920c-6ab1-4ae3-bb20-d7ab45c94102" providerId="ADAL" clId="{36DD92EE-8EDB-42F8-9F2B-472669F7E06B}" dt="2022-09-27T11:37:55.225" v="16" actId="22"/>
          <ac:spMkLst>
            <pc:docMk/>
            <pc:sldMk cId="3562525533" sldId="327"/>
            <ac:spMk id="5" creationId="{C7251706-A2D1-8091-915D-5D96E21E1A9E}"/>
          </ac:spMkLst>
        </pc:spChg>
        <pc:picChg chg="add mod ord">
          <ac:chgData name="Bar Weiss" userId="f1aa920c-6ab1-4ae3-bb20-d7ab45c94102" providerId="ADAL" clId="{36DD92EE-8EDB-42F8-9F2B-472669F7E06B}" dt="2022-09-27T11:38:00.383" v="18" actId="14100"/>
          <ac:picMkLst>
            <pc:docMk/>
            <pc:sldMk cId="3562525533" sldId="327"/>
            <ac:picMk id="7" creationId="{7F559721-56F0-4246-D218-8411BF6AACAC}"/>
          </ac:picMkLst>
        </pc:picChg>
        <pc:picChg chg="del">
          <ac:chgData name="Bar Weiss" userId="f1aa920c-6ab1-4ae3-bb20-d7ab45c94102" providerId="ADAL" clId="{36DD92EE-8EDB-42F8-9F2B-472669F7E06B}" dt="2022-09-27T11:37:53.986" v="15" actId="478"/>
          <ac:picMkLst>
            <pc:docMk/>
            <pc:sldMk cId="3562525533" sldId="327"/>
            <ac:picMk id="8" creationId="{97C52EF1-E4E3-3696-838D-C19D65AC7E4F}"/>
          </ac:picMkLst>
        </pc:picChg>
      </pc:sldChg>
      <pc:sldChg chg="addSp delSp modSp add del mod">
        <pc:chgData name="Bar Weiss" userId="f1aa920c-6ab1-4ae3-bb20-d7ab45c94102" providerId="ADAL" clId="{36DD92EE-8EDB-42F8-9F2B-472669F7E06B}" dt="2022-10-24T09:17:39.791" v="911" actId="47"/>
        <pc:sldMkLst>
          <pc:docMk/>
          <pc:sldMk cId="996150978" sldId="328"/>
        </pc:sldMkLst>
        <pc:spChg chg="add del mod">
          <ac:chgData name="Bar Weiss" userId="f1aa920c-6ab1-4ae3-bb20-d7ab45c94102" providerId="ADAL" clId="{36DD92EE-8EDB-42F8-9F2B-472669F7E06B}" dt="2022-09-27T11:39:24.837" v="20" actId="22"/>
          <ac:spMkLst>
            <pc:docMk/>
            <pc:sldMk cId="996150978" sldId="328"/>
            <ac:spMk id="5" creationId="{9DDC0E31-E56F-AC61-69B4-2CCA9538273E}"/>
          </ac:spMkLst>
        </pc:spChg>
        <pc:picChg chg="add mod ord">
          <ac:chgData name="Bar Weiss" userId="f1aa920c-6ab1-4ae3-bb20-d7ab45c94102" providerId="ADAL" clId="{36DD92EE-8EDB-42F8-9F2B-472669F7E06B}" dt="2022-09-27T11:39:31.808" v="22" actId="14100"/>
          <ac:picMkLst>
            <pc:docMk/>
            <pc:sldMk cId="996150978" sldId="328"/>
            <ac:picMk id="7" creationId="{A0DFDAA2-8FEB-E91E-A731-4A48A2B137BC}"/>
          </ac:picMkLst>
        </pc:picChg>
        <pc:picChg chg="del">
          <ac:chgData name="Bar Weiss" userId="f1aa920c-6ab1-4ae3-bb20-d7ab45c94102" providerId="ADAL" clId="{36DD92EE-8EDB-42F8-9F2B-472669F7E06B}" dt="2022-09-27T11:39:23.716" v="19" actId="478"/>
          <ac:picMkLst>
            <pc:docMk/>
            <pc:sldMk cId="996150978" sldId="328"/>
            <ac:picMk id="8" creationId="{0B5FB77C-45BD-B20A-1FAF-CD8B61154CFA}"/>
          </ac:picMkLst>
        </pc:picChg>
      </pc:sldChg>
      <pc:sldChg chg="addSp delSp modSp add del mod">
        <pc:chgData name="Bar Weiss" userId="f1aa920c-6ab1-4ae3-bb20-d7ab45c94102" providerId="ADAL" clId="{36DD92EE-8EDB-42F8-9F2B-472669F7E06B}" dt="2022-10-24T09:17:39.791" v="911" actId="47"/>
        <pc:sldMkLst>
          <pc:docMk/>
          <pc:sldMk cId="2834409273" sldId="329"/>
        </pc:sldMkLst>
        <pc:spChg chg="add del mod">
          <ac:chgData name="Bar Weiss" userId="f1aa920c-6ab1-4ae3-bb20-d7ab45c94102" providerId="ADAL" clId="{36DD92EE-8EDB-42F8-9F2B-472669F7E06B}" dt="2022-09-27T11:41:37.795" v="24" actId="22"/>
          <ac:spMkLst>
            <pc:docMk/>
            <pc:sldMk cId="2834409273" sldId="329"/>
            <ac:spMk id="5" creationId="{568196C9-9D63-F0D2-8A9F-559CAE6B20CA}"/>
          </ac:spMkLst>
        </pc:spChg>
        <pc:picChg chg="add mod ord">
          <ac:chgData name="Bar Weiss" userId="f1aa920c-6ab1-4ae3-bb20-d7ab45c94102" providerId="ADAL" clId="{36DD92EE-8EDB-42F8-9F2B-472669F7E06B}" dt="2022-09-27T11:41:50.147" v="30" actId="1076"/>
          <ac:picMkLst>
            <pc:docMk/>
            <pc:sldMk cId="2834409273" sldId="329"/>
            <ac:picMk id="7" creationId="{37614B9D-00CF-4474-015C-07F219CCE990}"/>
          </ac:picMkLst>
        </pc:picChg>
        <pc:picChg chg="del">
          <ac:chgData name="Bar Weiss" userId="f1aa920c-6ab1-4ae3-bb20-d7ab45c94102" providerId="ADAL" clId="{36DD92EE-8EDB-42F8-9F2B-472669F7E06B}" dt="2022-09-27T11:39:47.324" v="23" actId="478"/>
          <ac:picMkLst>
            <pc:docMk/>
            <pc:sldMk cId="2834409273" sldId="329"/>
            <ac:picMk id="8" creationId="{9591F935-4EFD-CD42-DD26-6BD5B7FDFCCE}"/>
          </ac:picMkLst>
        </pc:picChg>
      </pc:sldChg>
      <pc:sldChg chg="addSp delSp modSp add del mod">
        <pc:chgData name="Bar Weiss" userId="f1aa920c-6ab1-4ae3-bb20-d7ab45c94102" providerId="ADAL" clId="{36DD92EE-8EDB-42F8-9F2B-472669F7E06B}" dt="2022-10-24T09:17:39.791" v="911" actId="47"/>
        <pc:sldMkLst>
          <pc:docMk/>
          <pc:sldMk cId="1930952010" sldId="330"/>
        </pc:sldMkLst>
        <pc:spChg chg="add del mod">
          <ac:chgData name="Bar Weiss" userId="f1aa920c-6ab1-4ae3-bb20-d7ab45c94102" providerId="ADAL" clId="{36DD92EE-8EDB-42F8-9F2B-472669F7E06B}" dt="2022-09-27T11:42:28.420" v="32" actId="22"/>
          <ac:spMkLst>
            <pc:docMk/>
            <pc:sldMk cId="1930952010" sldId="330"/>
            <ac:spMk id="5" creationId="{EFB30A51-DF50-1BED-2CE5-29C35744CE81}"/>
          </ac:spMkLst>
        </pc:spChg>
        <pc:picChg chg="del">
          <ac:chgData name="Bar Weiss" userId="f1aa920c-6ab1-4ae3-bb20-d7ab45c94102" providerId="ADAL" clId="{36DD92EE-8EDB-42F8-9F2B-472669F7E06B}" dt="2022-09-27T11:42:26.797" v="31" actId="478"/>
          <ac:picMkLst>
            <pc:docMk/>
            <pc:sldMk cId="1930952010" sldId="330"/>
            <ac:picMk id="7" creationId="{BE48F8AB-5476-7D81-2472-6A00247EA64F}"/>
          </ac:picMkLst>
        </pc:picChg>
        <pc:picChg chg="add mod ord">
          <ac:chgData name="Bar Weiss" userId="f1aa920c-6ab1-4ae3-bb20-d7ab45c94102" providerId="ADAL" clId="{36DD92EE-8EDB-42F8-9F2B-472669F7E06B}" dt="2022-09-27T11:42:37.195" v="35" actId="14100"/>
          <ac:picMkLst>
            <pc:docMk/>
            <pc:sldMk cId="1930952010" sldId="330"/>
            <ac:picMk id="8" creationId="{B3A666F9-1621-DBF5-99D3-AE599C47C34D}"/>
          </ac:picMkLst>
        </pc:picChg>
      </pc:sldChg>
      <pc:sldChg chg="addSp delSp modSp new del mod">
        <pc:chgData name="Bar Weiss" userId="f1aa920c-6ab1-4ae3-bb20-d7ab45c94102" providerId="ADAL" clId="{36DD92EE-8EDB-42F8-9F2B-472669F7E06B}" dt="2022-10-24T09:17:39.791" v="911" actId="47"/>
        <pc:sldMkLst>
          <pc:docMk/>
          <pc:sldMk cId="2686841172" sldId="331"/>
        </pc:sldMkLst>
        <pc:spChg chg="mod">
          <ac:chgData name="Bar Weiss" userId="f1aa920c-6ab1-4ae3-bb20-d7ab45c94102" providerId="ADAL" clId="{36DD92EE-8EDB-42F8-9F2B-472669F7E06B}" dt="2022-09-27T11:47:42.176" v="196" actId="20577"/>
          <ac:spMkLst>
            <pc:docMk/>
            <pc:sldMk cId="2686841172" sldId="331"/>
            <ac:spMk id="2" creationId="{8D881586-8BAA-F2AA-1F66-A4153A3943BA}"/>
          </ac:spMkLst>
        </pc:spChg>
        <pc:spChg chg="del">
          <ac:chgData name="Bar Weiss" userId="f1aa920c-6ab1-4ae3-bb20-d7ab45c94102" providerId="ADAL" clId="{36DD92EE-8EDB-42F8-9F2B-472669F7E06B}" dt="2022-09-27T11:43:21.899" v="45" actId="22"/>
          <ac:spMkLst>
            <pc:docMk/>
            <pc:sldMk cId="2686841172" sldId="331"/>
            <ac:spMk id="3" creationId="{A5017D8A-4AC4-18D7-C3ED-F992E32BB27D}"/>
          </ac:spMkLst>
        </pc:spChg>
        <pc:picChg chg="add mod ord">
          <ac:chgData name="Bar Weiss" userId="f1aa920c-6ab1-4ae3-bb20-d7ab45c94102" providerId="ADAL" clId="{36DD92EE-8EDB-42F8-9F2B-472669F7E06B}" dt="2022-09-27T11:43:31.769" v="48" actId="1076"/>
          <ac:picMkLst>
            <pc:docMk/>
            <pc:sldMk cId="2686841172" sldId="331"/>
            <ac:picMk id="5" creationId="{B69E3EDE-3780-79EF-8EE0-50BE01665159}"/>
          </ac:picMkLst>
        </pc:picChg>
      </pc:sldChg>
      <pc:sldChg chg="add">
        <pc:chgData name="Bar Weiss" userId="f1aa920c-6ab1-4ae3-bb20-d7ab45c94102" providerId="ADAL" clId="{36DD92EE-8EDB-42F8-9F2B-472669F7E06B}" dt="2022-10-24T06:34:14.714" v="197"/>
        <pc:sldMkLst>
          <pc:docMk/>
          <pc:sldMk cId="3835662561" sldId="332"/>
        </pc:sldMkLst>
      </pc:sldChg>
      <pc:sldChg chg="modSp new mod">
        <pc:chgData name="Bar Weiss" userId="f1aa920c-6ab1-4ae3-bb20-d7ab45c94102" providerId="ADAL" clId="{36DD92EE-8EDB-42F8-9F2B-472669F7E06B}" dt="2022-10-24T08:35:16.629" v="842" actId="20577"/>
        <pc:sldMkLst>
          <pc:docMk/>
          <pc:sldMk cId="2750420991" sldId="333"/>
        </pc:sldMkLst>
        <pc:spChg chg="mod">
          <ac:chgData name="Bar Weiss" userId="f1aa920c-6ab1-4ae3-bb20-d7ab45c94102" providerId="ADAL" clId="{36DD92EE-8EDB-42F8-9F2B-472669F7E06B}" dt="2022-10-24T06:58:37.910" v="387" actId="20577"/>
          <ac:spMkLst>
            <pc:docMk/>
            <pc:sldMk cId="2750420991" sldId="333"/>
            <ac:spMk id="2" creationId="{FF7715F5-32F5-3F42-E6B4-0657A6BEB3D7}"/>
          </ac:spMkLst>
        </pc:spChg>
        <pc:spChg chg="mod">
          <ac:chgData name="Bar Weiss" userId="f1aa920c-6ab1-4ae3-bb20-d7ab45c94102" providerId="ADAL" clId="{36DD92EE-8EDB-42F8-9F2B-472669F7E06B}" dt="2022-10-24T08:35:16.629" v="842" actId="20577"/>
          <ac:spMkLst>
            <pc:docMk/>
            <pc:sldMk cId="2750420991" sldId="333"/>
            <ac:spMk id="3" creationId="{7D0FDEFE-9C4B-D25A-2C8F-CAA9BADC0FC4}"/>
          </ac:spMkLst>
        </pc:spChg>
      </pc:sldChg>
      <pc:sldChg chg="modSp add mod">
        <pc:chgData name="Bar Weiss" userId="f1aa920c-6ab1-4ae3-bb20-d7ab45c94102" providerId="ADAL" clId="{36DD92EE-8EDB-42F8-9F2B-472669F7E06B}" dt="2022-10-24T09:04:55.545" v="867" actId="120"/>
        <pc:sldMkLst>
          <pc:docMk/>
          <pc:sldMk cId="1263740806" sldId="334"/>
        </pc:sldMkLst>
        <pc:graphicFrameChg chg="mod modGraphic">
          <ac:chgData name="Bar Weiss" userId="f1aa920c-6ab1-4ae3-bb20-d7ab45c94102" providerId="ADAL" clId="{36DD92EE-8EDB-42F8-9F2B-472669F7E06B}" dt="2022-10-24T09:04:55.545" v="867" actId="120"/>
          <ac:graphicFrameMkLst>
            <pc:docMk/>
            <pc:sldMk cId="1263740806" sldId="334"/>
            <ac:graphicFrameMk id="4" creationId="{C13318F1-C22F-468B-8BA5-87B22A3BE9D9}"/>
          </ac:graphicFrameMkLst>
        </pc:graphicFrameChg>
      </pc:sldChg>
      <pc:sldChg chg="addSp delSp modSp new mod">
        <pc:chgData name="Bar Weiss" userId="f1aa920c-6ab1-4ae3-bb20-d7ab45c94102" providerId="ADAL" clId="{36DD92EE-8EDB-42F8-9F2B-472669F7E06B}" dt="2022-10-24T09:11:50.883" v="909" actId="22"/>
        <pc:sldMkLst>
          <pc:docMk/>
          <pc:sldMk cId="1173538655" sldId="335"/>
        </pc:sldMkLst>
        <pc:spChg chg="mod">
          <ac:chgData name="Bar Weiss" userId="f1aa920c-6ab1-4ae3-bb20-d7ab45c94102" providerId="ADAL" clId="{36DD92EE-8EDB-42F8-9F2B-472669F7E06B}" dt="2022-10-24T09:11:26.456" v="908" actId="20577"/>
          <ac:spMkLst>
            <pc:docMk/>
            <pc:sldMk cId="1173538655" sldId="335"/>
            <ac:spMk id="2" creationId="{AC890BAE-47A2-4D9F-DF08-226228CD628B}"/>
          </ac:spMkLst>
        </pc:spChg>
        <pc:spChg chg="del">
          <ac:chgData name="Bar Weiss" userId="f1aa920c-6ab1-4ae3-bb20-d7ab45c94102" providerId="ADAL" clId="{36DD92EE-8EDB-42F8-9F2B-472669F7E06B}" dt="2022-10-24T09:11:50.883" v="909" actId="22"/>
          <ac:spMkLst>
            <pc:docMk/>
            <pc:sldMk cId="1173538655" sldId="335"/>
            <ac:spMk id="3" creationId="{4730296B-FB08-69FE-E927-D7299FCB4566}"/>
          </ac:spMkLst>
        </pc:spChg>
        <pc:picChg chg="add mod ord">
          <ac:chgData name="Bar Weiss" userId="f1aa920c-6ab1-4ae3-bb20-d7ab45c94102" providerId="ADAL" clId="{36DD92EE-8EDB-42F8-9F2B-472669F7E06B}" dt="2022-10-24T09:11:50.883" v="909" actId="22"/>
          <ac:picMkLst>
            <pc:docMk/>
            <pc:sldMk cId="1173538655" sldId="335"/>
            <ac:picMk id="5" creationId="{2C74627A-2FBA-D9A0-1764-E74597A5FF7D}"/>
          </ac:picMkLst>
        </pc:picChg>
      </pc:sldChg>
      <pc:sldChg chg="new del">
        <pc:chgData name="Bar Weiss" userId="f1aa920c-6ab1-4ae3-bb20-d7ab45c94102" providerId="ADAL" clId="{36DD92EE-8EDB-42F8-9F2B-472669F7E06B}" dt="2022-10-24T09:23:51.885" v="930" actId="47"/>
        <pc:sldMkLst>
          <pc:docMk/>
          <pc:sldMk cId="873834155" sldId="336"/>
        </pc:sldMkLst>
      </pc:sldChg>
      <pc:sldChg chg="modSp add mod ord">
        <pc:chgData name="Bar Weiss" userId="f1aa920c-6ab1-4ae3-bb20-d7ab45c94102" providerId="ADAL" clId="{36DD92EE-8EDB-42F8-9F2B-472669F7E06B}" dt="2022-10-24T10:09:50.486" v="1133"/>
        <pc:sldMkLst>
          <pc:docMk/>
          <pc:sldMk cId="962893449" sldId="337"/>
        </pc:sldMkLst>
        <pc:graphicFrameChg chg="modGraphic">
          <ac:chgData name="Bar Weiss" userId="f1aa920c-6ab1-4ae3-bb20-d7ab45c94102" providerId="ADAL" clId="{36DD92EE-8EDB-42F8-9F2B-472669F7E06B}" dt="2022-10-24T09:22:26.664" v="929" actId="20577"/>
          <ac:graphicFrameMkLst>
            <pc:docMk/>
            <pc:sldMk cId="962893449" sldId="337"/>
            <ac:graphicFrameMk id="4" creationId="{C13318F1-C22F-468B-8BA5-87B22A3BE9D9}"/>
          </ac:graphicFrameMkLst>
        </pc:graphicFrameChg>
      </pc:sldChg>
      <pc:sldChg chg="addSp delSp modSp add mod ord">
        <pc:chgData name="Bar Weiss" userId="f1aa920c-6ab1-4ae3-bb20-d7ab45c94102" providerId="ADAL" clId="{36DD92EE-8EDB-42F8-9F2B-472669F7E06B}" dt="2022-10-24T10:09:50.486" v="1133"/>
        <pc:sldMkLst>
          <pc:docMk/>
          <pc:sldMk cId="1424572976" sldId="338"/>
        </pc:sldMkLst>
        <pc:spChg chg="add del mod">
          <ac:chgData name="Bar Weiss" userId="f1aa920c-6ab1-4ae3-bb20-d7ab45c94102" providerId="ADAL" clId="{36DD92EE-8EDB-42F8-9F2B-472669F7E06B}" dt="2022-10-24T09:24:57.801" v="933" actId="22"/>
          <ac:spMkLst>
            <pc:docMk/>
            <pc:sldMk cId="1424572976" sldId="338"/>
            <ac:spMk id="4" creationId="{0A5FD24D-7EA3-F37D-F7C8-DB34D4B31F50}"/>
          </ac:spMkLst>
        </pc:spChg>
        <pc:picChg chg="add mod ord">
          <ac:chgData name="Bar Weiss" userId="f1aa920c-6ab1-4ae3-bb20-d7ab45c94102" providerId="ADAL" clId="{36DD92EE-8EDB-42F8-9F2B-472669F7E06B}" dt="2022-10-24T09:24:57.801" v="933" actId="22"/>
          <ac:picMkLst>
            <pc:docMk/>
            <pc:sldMk cId="1424572976" sldId="338"/>
            <ac:picMk id="6" creationId="{AB89C392-B7C3-7A15-C88E-9D2439480CEB}"/>
          </ac:picMkLst>
        </pc:picChg>
        <pc:picChg chg="del">
          <ac:chgData name="Bar Weiss" userId="f1aa920c-6ab1-4ae3-bb20-d7ab45c94102" providerId="ADAL" clId="{36DD92EE-8EDB-42F8-9F2B-472669F7E06B}" dt="2022-10-24T09:24:56.846" v="932" actId="478"/>
          <ac:picMkLst>
            <pc:docMk/>
            <pc:sldMk cId="1424572976" sldId="338"/>
            <ac:picMk id="7" creationId="{45AC3C88-D93B-4FE9-6CDC-AD9CB77B0845}"/>
          </ac:picMkLst>
        </pc:picChg>
      </pc:sldChg>
      <pc:sldChg chg="addSp delSp modSp add mod ord">
        <pc:chgData name="Bar Weiss" userId="f1aa920c-6ab1-4ae3-bb20-d7ab45c94102" providerId="ADAL" clId="{36DD92EE-8EDB-42F8-9F2B-472669F7E06B}" dt="2022-10-24T10:09:50.486" v="1133"/>
        <pc:sldMkLst>
          <pc:docMk/>
          <pc:sldMk cId="3862946577" sldId="339"/>
        </pc:sldMkLst>
        <pc:spChg chg="add del mod">
          <ac:chgData name="Bar Weiss" userId="f1aa920c-6ab1-4ae3-bb20-d7ab45c94102" providerId="ADAL" clId="{36DD92EE-8EDB-42F8-9F2B-472669F7E06B}" dt="2022-10-24T09:25:39.944" v="935" actId="22"/>
          <ac:spMkLst>
            <pc:docMk/>
            <pc:sldMk cId="3862946577" sldId="339"/>
            <ac:spMk id="4" creationId="{C16EBCD7-56C7-4640-3DF0-DC3DAAFB1844}"/>
          </ac:spMkLst>
        </pc:spChg>
        <pc:picChg chg="add mod ord">
          <ac:chgData name="Bar Weiss" userId="f1aa920c-6ab1-4ae3-bb20-d7ab45c94102" providerId="ADAL" clId="{36DD92EE-8EDB-42F8-9F2B-472669F7E06B}" dt="2022-10-24T09:25:39.944" v="935" actId="22"/>
          <ac:picMkLst>
            <pc:docMk/>
            <pc:sldMk cId="3862946577" sldId="339"/>
            <ac:picMk id="6" creationId="{3B11BF72-AEA6-588A-4607-E74AEEFDE6E1}"/>
          </ac:picMkLst>
        </pc:picChg>
        <pc:picChg chg="del">
          <ac:chgData name="Bar Weiss" userId="f1aa920c-6ab1-4ae3-bb20-d7ab45c94102" providerId="ADAL" clId="{36DD92EE-8EDB-42F8-9F2B-472669F7E06B}" dt="2022-10-24T09:25:38.946" v="934" actId="478"/>
          <ac:picMkLst>
            <pc:docMk/>
            <pc:sldMk cId="3862946577" sldId="339"/>
            <ac:picMk id="7" creationId="{093C67EF-327E-08F3-1CE2-24527BA7ED1B}"/>
          </ac:picMkLst>
        </pc:picChg>
      </pc:sldChg>
      <pc:sldChg chg="addSp delSp modSp add mod ord">
        <pc:chgData name="Bar Weiss" userId="f1aa920c-6ab1-4ae3-bb20-d7ab45c94102" providerId="ADAL" clId="{36DD92EE-8EDB-42F8-9F2B-472669F7E06B}" dt="2022-10-24T10:09:50.486" v="1133"/>
        <pc:sldMkLst>
          <pc:docMk/>
          <pc:sldMk cId="301770634" sldId="340"/>
        </pc:sldMkLst>
        <pc:spChg chg="add del mod">
          <ac:chgData name="Bar Weiss" userId="f1aa920c-6ab1-4ae3-bb20-d7ab45c94102" providerId="ADAL" clId="{36DD92EE-8EDB-42F8-9F2B-472669F7E06B}" dt="2022-10-24T09:26:55.871" v="937" actId="22"/>
          <ac:spMkLst>
            <pc:docMk/>
            <pc:sldMk cId="301770634" sldId="340"/>
            <ac:spMk id="4" creationId="{E9BEB885-7CA0-C7A2-33F8-52D0BEA64448}"/>
          </ac:spMkLst>
        </pc:spChg>
        <pc:picChg chg="add mod ord">
          <ac:chgData name="Bar Weiss" userId="f1aa920c-6ab1-4ae3-bb20-d7ab45c94102" providerId="ADAL" clId="{36DD92EE-8EDB-42F8-9F2B-472669F7E06B}" dt="2022-10-24T09:26:55.871" v="937" actId="22"/>
          <ac:picMkLst>
            <pc:docMk/>
            <pc:sldMk cId="301770634" sldId="340"/>
            <ac:picMk id="6" creationId="{709738AE-652C-DDC3-C7C3-FA08BDDA48A4}"/>
          </ac:picMkLst>
        </pc:picChg>
        <pc:picChg chg="del">
          <ac:chgData name="Bar Weiss" userId="f1aa920c-6ab1-4ae3-bb20-d7ab45c94102" providerId="ADAL" clId="{36DD92EE-8EDB-42F8-9F2B-472669F7E06B}" dt="2022-10-24T09:26:54.447" v="936" actId="478"/>
          <ac:picMkLst>
            <pc:docMk/>
            <pc:sldMk cId="301770634" sldId="340"/>
            <ac:picMk id="7" creationId="{70E10F1E-C3DE-A109-F8DC-8BCAEF63C471}"/>
          </ac:picMkLst>
        </pc:picChg>
      </pc:sldChg>
      <pc:sldChg chg="addSp delSp modSp add mod ord">
        <pc:chgData name="Bar Weiss" userId="f1aa920c-6ab1-4ae3-bb20-d7ab45c94102" providerId="ADAL" clId="{36DD92EE-8EDB-42F8-9F2B-472669F7E06B}" dt="2022-10-24T10:09:50.486" v="1133"/>
        <pc:sldMkLst>
          <pc:docMk/>
          <pc:sldMk cId="1575483881" sldId="341"/>
        </pc:sldMkLst>
        <pc:spChg chg="add del mod">
          <ac:chgData name="Bar Weiss" userId="f1aa920c-6ab1-4ae3-bb20-d7ab45c94102" providerId="ADAL" clId="{36DD92EE-8EDB-42F8-9F2B-472669F7E06B}" dt="2022-10-24T09:27:23.227" v="939" actId="22"/>
          <ac:spMkLst>
            <pc:docMk/>
            <pc:sldMk cId="1575483881" sldId="341"/>
            <ac:spMk id="4" creationId="{1D1C058C-22D5-8EF9-690D-77F262070DB3}"/>
          </ac:spMkLst>
        </pc:spChg>
        <pc:picChg chg="del">
          <ac:chgData name="Bar Weiss" userId="f1aa920c-6ab1-4ae3-bb20-d7ab45c94102" providerId="ADAL" clId="{36DD92EE-8EDB-42F8-9F2B-472669F7E06B}" dt="2022-10-24T09:27:22.081" v="938" actId="478"/>
          <ac:picMkLst>
            <pc:docMk/>
            <pc:sldMk cId="1575483881" sldId="341"/>
            <ac:picMk id="5" creationId="{2C74627A-2FBA-D9A0-1764-E74597A5FF7D}"/>
          </ac:picMkLst>
        </pc:picChg>
        <pc:picChg chg="add mod ord">
          <ac:chgData name="Bar Weiss" userId="f1aa920c-6ab1-4ae3-bb20-d7ab45c94102" providerId="ADAL" clId="{36DD92EE-8EDB-42F8-9F2B-472669F7E06B}" dt="2022-10-24T09:27:23.227" v="939" actId="22"/>
          <ac:picMkLst>
            <pc:docMk/>
            <pc:sldMk cId="1575483881" sldId="341"/>
            <ac:picMk id="7" creationId="{D242378E-5143-4451-5BFD-73D09A8D3337}"/>
          </ac:picMkLst>
        </pc:picChg>
      </pc:sldChg>
      <pc:sldChg chg="add ord">
        <pc:chgData name="Bar Weiss" userId="f1aa920c-6ab1-4ae3-bb20-d7ab45c94102" providerId="ADAL" clId="{36DD92EE-8EDB-42F8-9F2B-472669F7E06B}" dt="2022-10-24T10:02:02.255" v="1123"/>
        <pc:sldMkLst>
          <pc:docMk/>
          <pc:sldMk cId="1060321424" sldId="342"/>
        </pc:sldMkLst>
      </pc:sldChg>
      <pc:sldChg chg="addSp delSp modSp new mod">
        <pc:chgData name="Bar Weiss" userId="f1aa920c-6ab1-4ae3-bb20-d7ab45c94102" providerId="ADAL" clId="{36DD92EE-8EDB-42F8-9F2B-472669F7E06B}" dt="2022-10-24T10:17:37.807" v="1175"/>
        <pc:sldMkLst>
          <pc:docMk/>
          <pc:sldMk cId="1329417034" sldId="343"/>
        </pc:sldMkLst>
        <pc:spChg chg="mod">
          <ac:chgData name="Bar Weiss" userId="f1aa920c-6ab1-4ae3-bb20-d7ab45c94102" providerId="ADAL" clId="{36DD92EE-8EDB-42F8-9F2B-472669F7E06B}" dt="2022-10-24T10:14:55.626" v="1173" actId="20577"/>
          <ac:spMkLst>
            <pc:docMk/>
            <pc:sldMk cId="1329417034" sldId="343"/>
            <ac:spMk id="2" creationId="{D15BD162-8814-6525-C642-9D044B4DF8E8}"/>
          </ac:spMkLst>
        </pc:spChg>
        <pc:spChg chg="del">
          <ac:chgData name="Bar Weiss" userId="f1aa920c-6ab1-4ae3-bb20-d7ab45c94102" providerId="ADAL" clId="{36DD92EE-8EDB-42F8-9F2B-472669F7E06B}" dt="2022-10-24T10:14:57.466" v="1174" actId="22"/>
          <ac:spMkLst>
            <pc:docMk/>
            <pc:sldMk cId="1329417034" sldId="343"/>
            <ac:spMk id="3" creationId="{F13A9A20-57A5-86AE-C549-D5F2681AE739}"/>
          </ac:spMkLst>
        </pc:spChg>
        <pc:spChg chg="add mod">
          <ac:chgData name="Bar Weiss" userId="f1aa920c-6ab1-4ae3-bb20-d7ab45c94102" providerId="ADAL" clId="{36DD92EE-8EDB-42F8-9F2B-472669F7E06B}" dt="2022-10-24T10:17:37.807" v="1175"/>
          <ac:spMkLst>
            <pc:docMk/>
            <pc:sldMk cId="1329417034" sldId="343"/>
            <ac:spMk id="6" creationId="{89E8186F-73CA-F2C7-26DE-6224F3D59765}"/>
          </ac:spMkLst>
        </pc:spChg>
        <pc:picChg chg="add mod ord">
          <ac:chgData name="Bar Weiss" userId="f1aa920c-6ab1-4ae3-bb20-d7ab45c94102" providerId="ADAL" clId="{36DD92EE-8EDB-42F8-9F2B-472669F7E06B}" dt="2022-10-24T10:14:57.466" v="1174" actId="22"/>
          <ac:picMkLst>
            <pc:docMk/>
            <pc:sldMk cId="1329417034" sldId="343"/>
            <ac:picMk id="5" creationId="{2F0AF1AE-E165-D322-E39E-594AEA60403B}"/>
          </ac:picMkLst>
        </pc:picChg>
      </pc:sldChg>
    </pc:docChg>
  </pc:docChgLst>
  <pc:docChgLst>
    <pc:chgData name="Bar Weiss" userId="f1aa920c-6ab1-4ae3-bb20-d7ab45c94102" providerId="ADAL" clId="{801286A8-1A64-4CEB-B1A8-8A9C685649D9}"/>
    <pc:docChg chg="undo custSel addSld delSld modSld sldOrd">
      <pc:chgData name="Bar Weiss" userId="f1aa920c-6ab1-4ae3-bb20-d7ab45c94102" providerId="ADAL" clId="{801286A8-1A64-4CEB-B1A8-8A9C685649D9}" dt="2023-02-01T17:27:38.549" v="4951" actId="1076"/>
      <pc:docMkLst>
        <pc:docMk/>
      </pc:docMkLst>
      <pc:sldChg chg="del">
        <pc:chgData name="Bar Weiss" userId="f1aa920c-6ab1-4ae3-bb20-d7ab45c94102" providerId="ADAL" clId="{801286A8-1A64-4CEB-B1A8-8A9C685649D9}" dt="2022-12-22T17:14:03.523" v="2" actId="47"/>
        <pc:sldMkLst>
          <pc:docMk/>
          <pc:sldMk cId="574949946" sldId="256"/>
        </pc:sldMkLst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3546747012" sldId="278"/>
        </pc:sldMkLst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3124187884" sldId="301"/>
        </pc:sldMkLst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3494433462" sldId="302"/>
        </pc:sldMkLst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3661771036" sldId="303"/>
        </pc:sldMkLst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1159784931" sldId="304"/>
        </pc:sldMkLst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2242380446" sldId="305"/>
        </pc:sldMkLst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3435380419" sldId="306"/>
        </pc:sldMkLst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2342001018" sldId="307"/>
        </pc:sldMkLst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3825435307" sldId="308"/>
        </pc:sldMkLst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1672326412" sldId="309"/>
        </pc:sldMkLst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1823323996" sldId="310"/>
        </pc:sldMkLst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1261328684" sldId="311"/>
        </pc:sldMkLst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1508863093" sldId="312"/>
        </pc:sldMkLst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672930132" sldId="313"/>
        </pc:sldMkLst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2109920022" sldId="314"/>
        </pc:sldMkLst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2337792241" sldId="315"/>
        </pc:sldMkLst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3863356331" sldId="316"/>
        </pc:sldMkLst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3957655344" sldId="317"/>
        </pc:sldMkLst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2470134605" sldId="318"/>
        </pc:sldMkLst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3722794399" sldId="319"/>
        </pc:sldMkLst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3941076960" sldId="320"/>
        </pc:sldMkLst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3832774893" sldId="322"/>
        </pc:sldMkLst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1622803386" sldId="323"/>
        </pc:sldMkLst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1371439313" sldId="324"/>
        </pc:sldMkLst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1303608784" sldId="325"/>
        </pc:sldMkLst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2434783202" sldId="326"/>
        </pc:sldMkLst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3127681635" sldId="327"/>
        </pc:sldMkLst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935437235" sldId="328"/>
        </pc:sldMkLst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2570014640" sldId="329"/>
        </pc:sldMkLst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236086733" sldId="330"/>
        </pc:sldMkLst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3291447892" sldId="331"/>
        </pc:sldMkLst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363520344" sldId="332"/>
        </pc:sldMkLst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1570723653" sldId="333"/>
        </pc:sldMkLst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2133939277" sldId="334"/>
        </pc:sldMkLst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1058802195" sldId="335"/>
        </pc:sldMkLst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2270965635" sldId="336"/>
        </pc:sldMkLst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1200723592" sldId="337"/>
        </pc:sldMkLst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3140669699" sldId="338"/>
        </pc:sldMkLst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2752271039" sldId="339"/>
        </pc:sldMkLst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3070266132" sldId="340"/>
        </pc:sldMkLst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4255241336" sldId="341"/>
        </pc:sldMkLst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2336107674" sldId="342"/>
        </pc:sldMkLst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2585044042" sldId="343"/>
        </pc:sldMkLst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1174281543" sldId="344"/>
        </pc:sldMkLst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1820109410" sldId="345"/>
        </pc:sldMkLst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2160990814" sldId="346"/>
        </pc:sldMkLst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668389358" sldId="348"/>
        </pc:sldMkLst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2117896123" sldId="349"/>
        </pc:sldMkLst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2530152331" sldId="350"/>
        </pc:sldMkLst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698961685" sldId="351"/>
        </pc:sldMkLst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2472701525" sldId="352"/>
        </pc:sldMkLst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3489858945" sldId="353"/>
        </pc:sldMkLst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2232473219" sldId="354"/>
        </pc:sldMkLst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2463881120" sldId="355"/>
        </pc:sldMkLst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1591249354" sldId="356"/>
        </pc:sldMkLst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225595401" sldId="357"/>
        </pc:sldMkLst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3562241790" sldId="358"/>
        </pc:sldMkLst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2651248066" sldId="359"/>
        </pc:sldMkLst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2252677074" sldId="360"/>
        </pc:sldMkLst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211078575" sldId="361"/>
        </pc:sldMkLst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1878804890" sldId="362"/>
        </pc:sldMkLst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3824372662" sldId="363"/>
        </pc:sldMkLst>
      </pc:sldChg>
      <pc:sldChg chg="modSp del">
        <pc:chgData name="Bar Weiss" userId="f1aa920c-6ab1-4ae3-bb20-d7ab45c94102" providerId="ADAL" clId="{801286A8-1A64-4CEB-B1A8-8A9C685649D9}" dt="2023-01-04T17:48:42.990" v="2489" actId="2696"/>
        <pc:sldMkLst>
          <pc:docMk/>
          <pc:sldMk cId="4168680229" sldId="364"/>
        </pc:sldMkLst>
        <pc:spChg chg="mod">
          <ac:chgData name="Bar Weiss" userId="f1aa920c-6ab1-4ae3-bb20-d7ab45c94102" providerId="ADAL" clId="{801286A8-1A64-4CEB-B1A8-8A9C685649D9}" dt="2022-12-25T09:47:16.492" v="1472"/>
          <ac:spMkLst>
            <pc:docMk/>
            <pc:sldMk cId="4168680229" sldId="364"/>
            <ac:spMk id="2" creationId="{1ABB615E-9A1C-A3AB-8D26-9EC1A47477AC}"/>
          </ac:spMkLst>
        </pc:spChg>
        <pc:spChg chg="mod">
          <ac:chgData name="Bar Weiss" userId="f1aa920c-6ab1-4ae3-bb20-d7ab45c94102" providerId="ADAL" clId="{801286A8-1A64-4CEB-B1A8-8A9C685649D9}" dt="2022-12-25T09:47:16.492" v="1472"/>
          <ac:spMkLst>
            <pc:docMk/>
            <pc:sldMk cId="4168680229" sldId="364"/>
            <ac:spMk id="3" creationId="{F78E0B13-BEBE-8A40-B016-846B91A53766}"/>
          </ac:spMkLst>
        </pc:spChg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366279867" sldId="365"/>
        </pc:sldMkLst>
      </pc:sldChg>
      <pc:sldChg chg="addSp delSp modSp new mod">
        <pc:chgData name="Bar Weiss" userId="f1aa920c-6ab1-4ae3-bb20-d7ab45c94102" providerId="ADAL" clId="{801286A8-1A64-4CEB-B1A8-8A9C685649D9}" dt="2022-12-25T09:47:16.492" v="1472"/>
        <pc:sldMkLst>
          <pc:docMk/>
          <pc:sldMk cId="3739117410" sldId="365"/>
        </pc:sldMkLst>
        <pc:spChg chg="mod">
          <ac:chgData name="Bar Weiss" userId="f1aa920c-6ab1-4ae3-bb20-d7ab45c94102" providerId="ADAL" clId="{801286A8-1A64-4CEB-B1A8-8A9C685649D9}" dt="2022-12-25T09:47:16.492" v="1472"/>
          <ac:spMkLst>
            <pc:docMk/>
            <pc:sldMk cId="3739117410" sldId="365"/>
            <ac:spMk id="2" creationId="{03B24B07-E8E4-3A73-961F-A004A89D2639}"/>
          </ac:spMkLst>
        </pc:spChg>
        <pc:spChg chg="del">
          <ac:chgData name="Bar Weiss" userId="f1aa920c-6ab1-4ae3-bb20-d7ab45c94102" providerId="ADAL" clId="{801286A8-1A64-4CEB-B1A8-8A9C685649D9}" dt="2022-12-22T17:14:23.641" v="40" actId="478"/>
          <ac:spMkLst>
            <pc:docMk/>
            <pc:sldMk cId="3739117410" sldId="365"/>
            <ac:spMk id="3" creationId="{C16A2E80-0B37-0DDD-4352-164818C81F3A}"/>
          </ac:spMkLst>
        </pc:spChg>
        <pc:spChg chg="add mod">
          <ac:chgData name="Bar Weiss" userId="f1aa920c-6ab1-4ae3-bb20-d7ab45c94102" providerId="ADAL" clId="{801286A8-1A64-4CEB-B1A8-8A9C685649D9}" dt="2022-12-23T08:45:03.895" v="929" actId="1036"/>
          <ac:spMkLst>
            <pc:docMk/>
            <pc:sldMk cId="3739117410" sldId="365"/>
            <ac:spMk id="19" creationId="{86925C32-44D0-E7D3-C57B-5980E7E239B2}"/>
          </ac:spMkLst>
        </pc:spChg>
        <pc:spChg chg="add mod">
          <ac:chgData name="Bar Weiss" userId="f1aa920c-6ab1-4ae3-bb20-d7ab45c94102" providerId="ADAL" clId="{801286A8-1A64-4CEB-B1A8-8A9C685649D9}" dt="2022-12-23T08:45:03.895" v="929" actId="1036"/>
          <ac:spMkLst>
            <pc:docMk/>
            <pc:sldMk cId="3739117410" sldId="365"/>
            <ac:spMk id="20" creationId="{C6EADDAF-592C-2862-3064-91598D9C266B}"/>
          </ac:spMkLst>
        </pc:spChg>
        <pc:spChg chg="add mod">
          <ac:chgData name="Bar Weiss" userId="f1aa920c-6ab1-4ae3-bb20-d7ab45c94102" providerId="ADAL" clId="{801286A8-1A64-4CEB-B1A8-8A9C685649D9}" dt="2022-12-23T08:45:03.895" v="929" actId="1036"/>
          <ac:spMkLst>
            <pc:docMk/>
            <pc:sldMk cId="3739117410" sldId="365"/>
            <ac:spMk id="21" creationId="{4D8D255D-C3EB-2113-F222-8295F6E51323}"/>
          </ac:spMkLst>
        </pc:spChg>
        <pc:spChg chg="add mod">
          <ac:chgData name="Bar Weiss" userId="f1aa920c-6ab1-4ae3-bb20-d7ab45c94102" providerId="ADAL" clId="{801286A8-1A64-4CEB-B1A8-8A9C685649D9}" dt="2022-12-23T08:45:03.895" v="929" actId="1036"/>
          <ac:spMkLst>
            <pc:docMk/>
            <pc:sldMk cId="3739117410" sldId="365"/>
            <ac:spMk id="22" creationId="{CBD91113-2430-10CB-ADF0-202213094C2A}"/>
          </ac:spMkLst>
        </pc:spChg>
        <pc:spChg chg="add mod">
          <ac:chgData name="Bar Weiss" userId="f1aa920c-6ab1-4ae3-bb20-d7ab45c94102" providerId="ADAL" clId="{801286A8-1A64-4CEB-B1A8-8A9C685649D9}" dt="2022-12-23T08:45:03.895" v="929" actId="1036"/>
          <ac:spMkLst>
            <pc:docMk/>
            <pc:sldMk cId="3739117410" sldId="365"/>
            <ac:spMk id="24" creationId="{D508BF6F-2CA8-AC37-3776-D6DD7CFD21AD}"/>
          </ac:spMkLst>
        </pc:spChg>
        <pc:spChg chg="add mod">
          <ac:chgData name="Bar Weiss" userId="f1aa920c-6ab1-4ae3-bb20-d7ab45c94102" providerId="ADAL" clId="{801286A8-1A64-4CEB-B1A8-8A9C685649D9}" dt="2022-12-23T08:45:03.895" v="929" actId="1036"/>
          <ac:spMkLst>
            <pc:docMk/>
            <pc:sldMk cId="3739117410" sldId="365"/>
            <ac:spMk id="27" creationId="{3C9368B0-F030-3F67-6698-4E47C4DBD541}"/>
          </ac:spMkLst>
        </pc:spChg>
        <pc:spChg chg="add mod">
          <ac:chgData name="Bar Weiss" userId="f1aa920c-6ab1-4ae3-bb20-d7ab45c94102" providerId="ADAL" clId="{801286A8-1A64-4CEB-B1A8-8A9C685649D9}" dt="2022-12-23T08:45:03.895" v="929" actId="1036"/>
          <ac:spMkLst>
            <pc:docMk/>
            <pc:sldMk cId="3739117410" sldId="365"/>
            <ac:spMk id="30" creationId="{32749119-AFB5-E2B4-9F96-9B9FD37528C6}"/>
          </ac:spMkLst>
        </pc:spChg>
        <pc:spChg chg="add mod">
          <ac:chgData name="Bar Weiss" userId="f1aa920c-6ab1-4ae3-bb20-d7ab45c94102" providerId="ADAL" clId="{801286A8-1A64-4CEB-B1A8-8A9C685649D9}" dt="2022-12-23T08:45:03.895" v="929" actId="1036"/>
          <ac:spMkLst>
            <pc:docMk/>
            <pc:sldMk cId="3739117410" sldId="365"/>
            <ac:spMk id="32" creationId="{B3CFB2F6-EDD7-6BFE-A42F-0CA6D9379D5D}"/>
          </ac:spMkLst>
        </pc:spChg>
        <pc:spChg chg="add mod">
          <ac:chgData name="Bar Weiss" userId="f1aa920c-6ab1-4ae3-bb20-d7ab45c94102" providerId="ADAL" clId="{801286A8-1A64-4CEB-B1A8-8A9C685649D9}" dt="2022-12-23T08:45:03.895" v="929" actId="1036"/>
          <ac:spMkLst>
            <pc:docMk/>
            <pc:sldMk cId="3739117410" sldId="365"/>
            <ac:spMk id="34" creationId="{D16B4443-F3DE-6B7B-985F-68E16F693B6A}"/>
          </ac:spMkLst>
        </pc:spChg>
        <pc:spChg chg="add mod">
          <ac:chgData name="Bar Weiss" userId="f1aa920c-6ab1-4ae3-bb20-d7ab45c94102" providerId="ADAL" clId="{801286A8-1A64-4CEB-B1A8-8A9C685649D9}" dt="2022-12-23T08:45:03.895" v="929" actId="1036"/>
          <ac:spMkLst>
            <pc:docMk/>
            <pc:sldMk cId="3739117410" sldId="365"/>
            <ac:spMk id="38" creationId="{7C7A1170-8AE2-1EEB-DC87-92ABFFD98B6B}"/>
          </ac:spMkLst>
        </pc:spChg>
        <pc:spChg chg="add mod">
          <ac:chgData name="Bar Weiss" userId="f1aa920c-6ab1-4ae3-bb20-d7ab45c94102" providerId="ADAL" clId="{801286A8-1A64-4CEB-B1A8-8A9C685649D9}" dt="2022-12-23T08:45:03.895" v="929" actId="1036"/>
          <ac:spMkLst>
            <pc:docMk/>
            <pc:sldMk cId="3739117410" sldId="365"/>
            <ac:spMk id="40" creationId="{709A4460-0C34-92C8-7AB2-81F02EA545A1}"/>
          </ac:spMkLst>
        </pc:spChg>
        <pc:spChg chg="add mod">
          <ac:chgData name="Bar Weiss" userId="f1aa920c-6ab1-4ae3-bb20-d7ab45c94102" providerId="ADAL" clId="{801286A8-1A64-4CEB-B1A8-8A9C685649D9}" dt="2022-12-23T08:45:03.895" v="929" actId="1036"/>
          <ac:spMkLst>
            <pc:docMk/>
            <pc:sldMk cId="3739117410" sldId="365"/>
            <ac:spMk id="46" creationId="{C2B77EA8-F03F-4884-7B38-36637C4256F2}"/>
          </ac:spMkLst>
        </pc:spChg>
        <pc:spChg chg="add mod">
          <ac:chgData name="Bar Weiss" userId="f1aa920c-6ab1-4ae3-bb20-d7ab45c94102" providerId="ADAL" clId="{801286A8-1A64-4CEB-B1A8-8A9C685649D9}" dt="2022-12-23T08:45:03.895" v="929" actId="1036"/>
          <ac:spMkLst>
            <pc:docMk/>
            <pc:sldMk cId="3739117410" sldId="365"/>
            <ac:spMk id="48" creationId="{9632190A-A74A-616A-DB90-427027E48BED}"/>
          </ac:spMkLst>
        </pc:spChg>
        <pc:spChg chg="add mod">
          <ac:chgData name="Bar Weiss" userId="f1aa920c-6ab1-4ae3-bb20-d7ab45c94102" providerId="ADAL" clId="{801286A8-1A64-4CEB-B1A8-8A9C685649D9}" dt="2022-12-23T08:45:03.895" v="929" actId="1036"/>
          <ac:spMkLst>
            <pc:docMk/>
            <pc:sldMk cId="3739117410" sldId="365"/>
            <ac:spMk id="51" creationId="{6F644225-FCA2-2937-3506-F6C87EFA9386}"/>
          </ac:spMkLst>
        </pc:spChg>
        <pc:spChg chg="add del mod">
          <ac:chgData name="Bar Weiss" userId="f1aa920c-6ab1-4ae3-bb20-d7ab45c94102" providerId="ADAL" clId="{801286A8-1A64-4CEB-B1A8-8A9C685649D9}" dt="2022-12-23T08:29:25.543" v="547" actId="478"/>
          <ac:spMkLst>
            <pc:docMk/>
            <pc:sldMk cId="3739117410" sldId="365"/>
            <ac:spMk id="52" creationId="{D5994448-7238-FA1A-D944-97CE68DCA449}"/>
          </ac:spMkLst>
        </pc:spChg>
        <pc:spChg chg="add mod">
          <ac:chgData name="Bar Weiss" userId="f1aa920c-6ab1-4ae3-bb20-d7ab45c94102" providerId="ADAL" clId="{801286A8-1A64-4CEB-B1A8-8A9C685649D9}" dt="2022-12-23T08:45:03.895" v="929" actId="1036"/>
          <ac:spMkLst>
            <pc:docMk/>
            <pc:sldMk cId="3739117410" sldId="365"/>
            <ac:spMk id="53" creationId="{8A7A628B-0A9D-ED29-3AC2-CD287A52500E}"/>
          </ac:spMkLst>
        </pc:spChg>
        <pc:spChg chg="add del mod">
          <ac:chgData name="Bar Weiss" userId="f1aa920c-6ab1-4ae3-bb20-d7ab45c94102" providerId="ADAL" clId="{801286A8-1A64-4CEB-B1A8-8A9C685649D9}" dt="2022-12-23T08:27:51.453" v="525" actId="478"/>
          <ac:spMkLst>
            <pc:docMk/>
            <pc:sldMk cId="3739117410" sldId="365"/>
            <ac:spMk id="54" creationId="{94AC850F-8A7F-1CF0-A2EF-259A82848927}"/>
          </ac:spMkLst>
        </pc:spChg>
        <pc:spChg chg="add mod">
          <ac:chgData name="Bar Weiss" userId="f1aa920c-6ab1-4ae3-bb20-d7ab45c94102" providerId="ADAL" clId="{801286A8-1A64-4CEB-B1A8-8A9C685649D9}" dt="2022-12-23T08:45:03.895" v="929" actId="1036"/>
          <ac:spMkLst>
            <pc:docMk/>
            <pc:sldMk cId="3739117410" sldId="365"/>
            <ac:spMk id="55" creationId="{A516834F-8274-EA4C-4780-3A6615B3EB77}"/>
          </ac:spMkLst>
        </pc:spChg>
        <pc:spChg chg="add mod">
          <ac:chgData name="Bar Weiss" userId="f1aa920c-6ab1-4ae3-bb20-d7ab45c94102" providerId="ADAL" clId="{801286A8-1A64-4CEB-B1A8-8A9C685649D9}" dt="2022-12-23T08:32:35.101" v="641" actId="164"/>
          <ac:spMkLst>
            <pc:docMk/>
            <pc:sldMk cId="3739117410" sldId="365"/>
            <ac:spMk id="63" creationId="{12C99749-C50B-A220-C73E-CCAC3B5E2AC1}"/>
          </ac:spMkLst>
        </pc:spChg>
        <pc:spChg chg="add mod">
          <ac:chgData name="Bar Weiss" userId="f1aa920c-6ab1-4ae3-bb20-d7ab45c94102" providerId="ADAL" clId="{801286A8-1A64-4CEB-B1A8-8A9C685649D9}" dt="2022-12-23T08:32:35.101" v="641" actId="164"/>
          <ac:spMkLst>
            <pc:docMk/>
            <pc:sldMk cId="3739117410" sldId="365"/>
            <ac:spMk id="64" creationId="{A1E2DCD0-8EE7-6F91-8FA1-F1D97A206063}"/>
          </ac:spMkLst>
        </pc:spChg>
        <pc:spChg chg="add mod">
          <ac:chgData name="Bar Weiss" userId="f1aa920c-6ab1-4ae3-bb20-d7ab45c94102" providerId="ADAL" clId="{801286A8-1A64-4CEB-B1A8-8A9C685649D9}" dt="2022-12-23T08:45:03.895" v="929" actId="1036"/>
          <ac:spMkLst>
            <pc:docMk/>
            <pc:sldMk cId="3739117410" sldId="365"/>
            <ac:spMk id="80" creationId="{7298314D-0B84-91B7-4BBB-421C897EF352}"/>
          </ac:spMkLst>
        </pc:spChg>
        <pc:spChg chg="add mod">
          <ac:chgData name="Bar Weiss" userId="f1aa920c-6ab1-4ae3-bb20-d7ab45c94102" providerId="ADAL" clId="{801286A8-1A64-4CEB-B1A8-8A9C685649D9}" dt="2022-12-23T08:45:03.895" v="929" actId="1036"/>
          <ac:spMkLst>
            <pc:docMk/>
            <pc:sldMk cId="3739117410" sldId="365"/>
            <ac:spMk id="83" creationId="{8B771F51-B850-6C55-B72C-74AED869B2ED}"/>
          </ac:spMkLst>
        </pc:spChg>
        <pc:spChg chg="add mod">
          <ac:chgData name="Bar Weiss" userId="f1aa920c-6ab1-4ae3-bb20-d7ab45c94102" providerId="ADAL" clId="{801286A8-1A64-4CEB-B1A8-8A9C685649D9}" dt="2022-12-23T08:45:03.895" v="929" actId="1036"/>
          <ac:spMkLst>
            <pc:docMk/>
            <pc:sldMk cId="3739117410" sldId="365"/>
            <ac:spMk id="84" creationId="{A564BC13-5471-B8E4-AC95-2957530AA02F}"/>
          </ac:spMkLst>
        </pc:spChg>
        <pc:spChg chg="add del mod">
          <ac:chgData name="Bar Weiss" userId="f1aa920c-6ab1-4ae3-bb20-d7ab45c94102" providerId="ADAL" clId="{801286A8-1A64-4CEB-B1A8-8A9C685649D9}" dt="2022-12-23T08:37:31.802" v="752"/>
          <ac:spMkLst>
            <pc:docMk/>
            <pc:sldMk cId="3739117410" sldId="365"/>
            <ac:spMk id="85" creationId="{E95B1F62-93C9-98C2-17B1-969F66DAFB62}"/>
          </ac:spMkLst>
        </pc:spChg>
        <pc:spChg chg="add mod">
          <ac:chgData name="Bar Weiss" userId="f1aa920c-6ab1-4ae3-bb20-d7ab45c94102" providerId="ADAL" clId="{801286A8-1A64-4CEB-B1A8-8A9C685649D9}" dt="2022-12-23T08:45:03.895" v="929" actId="1036"/>
          <ac:spMkLst>
            <pc:docMk/>
            <pc:sldMk cId="3739117410" sldId="365"/>
            <ac:spMk id="86" creationId="{B0D259F3-8E7D-31BF-DC19-000BB15E108D}"/>
          </ac:spMkLst>
        </pc:spChg>
        <pc:spChg chg="add mod">
          <ac:chgData name="Bar Weiss" userId="f1aa920c-6ab1-4ae3-bb20-d7ab45c94102" providerId="ADAL" clId="{801286A8-1A64-4CEB-B1A8-8A9C685649D9}" dt="2022-12-23T08:45:25.326" v="934" actId="1076"/>
          <ac:spMkLst>
            <pc:docMk/>
            <pc:sldMk cId="3739117410" sldId="365"/>
            <ac:spMk id="96" creationId="{AFE784FE-AB17-79FF-E321-82093A383F46}"/>
          </ac:spMkLst>
        </pc:spChg>
        <pc:spChg chg="add mod">
          <ac:chgData name="Bar Weiss" userId="f1aa920c-6ab1-4ae3-bb20-d7ab45c94102" providerId="ADAL" clId="{801286A8-1A64-4CEB-B1A8-8A9C685649D9}" dt="2022-12-23T08:45:20.854" v="933" actId="1076"/>
          <ac:spMkLst>
            <pc:docMk/>
            <pc:sldMk cId="3739117410" sldId="365"/>
            <ac:spMk id="97" creationId="{7CBCD62C-A588-7579-A1F6-F11FF508BE73}"/>
          </ac:spMkLst>
        </pc:spChg>
        <pc:spChg chg="add del mod">
          <ac:chgData name="Bar Weiss" userId="f1aa920c-6ab1-4ae3-bb20-d7ab45c94102" providerId="ADAL" clId="{801286A8-1A64-4CEB-B1A8-8A9C685649D9}" dt="2022-12-23T08:44:57.603" v="908" actId="478"/>
          <ac:spMkLst>
            <pc:docMk/>
            <pc:sldMk cId="3739117410" sldId="365"/>
            <ac:spMk id="98" creationId="{8A95D79D-304D-A81A-7F6E-B2721D317B74}"/>
          </ac:spMkLst>
        </pc:spChg>
        <pc:spChg chg="add mod">
          <ac:chgData name="Bar Weiss" userId="f1aa920c-6ab1-4ae3-bb20-d7ab45c94102" providerId="ADAL" clId="{801286A8-1A64-4CEB-B1A8-8A9C685649D9}" dt="2022-12-23T08:45:12.263" v="932" actId="20577"/>
          <ac:spMkLst>
            <pc:docMk/>
            <pc:sldMk cId="3739117410" sldId="365"/>
            <ac:spMk id="99" creationId="{DB0E016C-C19E-9ACD-59AF-492E4CC52AAD}"/>
          </ac:spMkLst>
        </pc:spChg>
        <pc:spChg chg="add mod">
          <ac:chgData name="Bar Weiss" userId="f1aa920c-6ab1-4ae3-bb20-d7ab45c94102" providerId="ADAL" clId="{801286A8-1A64-4CEB-B1A8-8A9C685649D9}" dt="2022-12-23T08:45:50.577" v="938" actId="20577"/>
          <ac:spMkLst>
            <pc:docMk/>
            <pc:sldMk cId="3739117410" sldId="365"/>
            <ac:spMk id="100" creationId="{3F25AA0D-42E3-D6FE-0D64-0F734395C5EC}"/>
          </ac:spMkLst>
        </pc:spChg>
        <pc:spChg chg="add mod">
          <ac:chgData name="Bar Weiss" userId="f1aa920c-6ab1-4ae3-bb20-d7ab45c94102" providerId="ADAL" clId="{801286A8-1A64-4CEB-B1A8-8A9C685649D9}" dt="2022-12-23T08:46:14.389" v="942" actId="20577"/>
          <ac:spMkLst>
            <pc:docMk/>
            <pc:sldMk cId="3739117410" sldId="365"/>
            <ac:spMk id="101" creationId="{1490378A-068C-C400-69C2-5C9BF7DBB005}"/>
          </ac:spMkLst>
        </pc:spChg>
        <pc:grpChg chg="add mod">
          <ac:chgData name="Bar Weiss" userId="f1aa920c-6ab1-4ae3-bb20-d7ab45c94102" providerId="ADAL" clId="{801286A8-1A64-4CEB-B1A8-8A9C685649D9}" dt="2022-12-23T08:45:03.895" v="929" actId="1036"/>
          <ac:grpSpMkLst>
            <pc:docMk/>
            <pc:sldMk cId="3739117410" sldId="365"/>
            <ac:grpSpMk id="65" creationId="{48EBA3DA-C206-EA42-5DCD-6DD89AC7BC49}"/>
          </ac:grpSpMkLst>
        </pc:grpChg>
        <pc:picChg chg="add mod modCrop">
          <ac:chgData name="Bar Weiss" userId="f1aa920c-6ab1-4ae3-bb20-d7ab45c94102" providerId="ADAL" clId="{801286A8-1A64-4CEB-B1A8-8A9C685649D9}" dt="2022-12-23T08:45:03.895" v="929" actId="1036"/>
          <ac:picMkLst>
            <pc:docMk/>
            <pc:sldMk cId="3739117410" sldId="365"/>
            <ac:picMk id="5" creationId="{72148A00-8781-23CA-E00B-D5AF70518F75}"/>
          </ac:picMkLst>
        </pc:picChg>
        <pc:picChg chg="add mod modCrop">
          <ac:chgData name="Bar Weiss" userId="f1aa920c-6ab1-4ae3-bb20-d7ab45c94102" providerId="ADAL" clId="{801286A8-1A64-4CEB-B1A8-8A9C685649D9}" dt="2022-12-23T08:45:03.895" v="929" actId="1036"/>
          <ac:picMkLst>
            <pc:docMk/>
            <pc:sldMk cId="3739117410" sldId="365"/>
            <ac:picMk id="26" creationId="{9A47A510-01D5-E33B-3669-C46B3403F62D}"/>
          </ac:picMkLst>
        </pc:picChg>
        <pc:picChg chg="add mod modCrop">
          <ac:chgData name="Bar Weiss" userId="f1aa920c-6ab1-4ae3-bb20-d7ab45c94102" providerId="ADAL" clId="{801286A8-1A64-4CEB-B1A8-8A9C685649D9}" dt="2022-12-23T08:45:03.895" v="929" actId="1036"/>
          <ac:picMkLst>
            <pc:docMk/>
            <pc:sldMk cId="3739117410" sldId="365"/>
            <ac:picMk id="29" creationId="{8F21F7E1-1168-002C-099E-EFC1E692C07B}"/>
          </ac:picMkLst>
        </pc:picChg>
        <pc:picChg chg="add del mod">
          <ac:chgData name="Bar Weiss" userId="f1aa920c-6ab1-4ae3-bb20-d7ab45c94102" providerId="ADAL" clId="{801286A8-1A64-4CEB-B1A8-8A9C685649D9}" dt="2022-12-23T08:22:27.624" v="420" actId="478"/>
          <ac:picMkLst>
            <pc:docMk/>
            <pc:sldMk cId="3739117410" sldId="365"/>
            <ac:picMk id="37" creationId="{5101128E-1534-5281-75E0-AEA0EA306849}"/>
          </ac:picMkLst>
        </pc:picChg>
        <pc:picChg chg="add del mod">
          <ac:chgData name="Bar Weiss" userId="f1aa920c-6ab1-4ae3-bb20-d7ab45c94102" providerId="ADAL" clId="{801286A8-1A64-4CEB-B1A8-8A9C685649D9}" dt="2022-12-23T08:23:09.661" v="429" actId="478"/>
          <ac:picMkLst>
            <pc:docMk/>
            <pc:sldMk cId="3739117410" sldId="365"/>
            <ac:picMk id="39" creationId="{7FC6B377-FCA4-BEC0-D224-10CF34368C50}"/>
          </ac:picMkLst>
        </pc:picChg>
        <pc:picChg chg="add mod">
          <ac:chgData name="Bar Weiss" userId="f1aa920c-6ab1-4ae3-bb20-d7ab45c94102" providerId="ADAL" clId="{801286A8-1A64-4CEB-B1A8-8A9C685649D9}" dt="2022-12-23T08:45:03.895" v="929" actId="1036"/>
          <ac:picMkLst>
            <pc:docMk/>
            <pc:sldMk cId="3739117410" sldId="365"/>
            <ac:picMk id="42" creationId="{795FFE0D-8CCF-A1B6-9E85-005BF89540A5}"/>
          </ac:picMkLst>
        </pc:picChg>
        <pc:picChg chg="add mod">
          <ac:chgData name="Bar Weiss" userId="f1aa920c-6ab1-4ae3-bb20-d7ab45c94102" providerId="ADAL" clId="{801286A8-1A64-4CEB-B1A8-8A9C685649D9}" dt="2022-12-23T08:45:03.895" v="929" actId="1036"/>
          <ac:picMkLst>
            <pc:docMk/>
            <pc:sldMk cId="3739117410" sldId="365"/>
            <ac:picMk id="44" creationId="{17882E04-39B8-1EE5-3223-480F8B4E4CAC}"/>
          </ac:picMkLst>
        </pc:picChg>
        <pc:picChg chg="add mod">
          <ac:chgData name="Bar Weiss" userId="f1aa920c-6ab1-4ae3-bb20-d7ab45c94102" providerId="ADAL" clId="{801286A8-1A64-4CEB-B1A8-8A9C685649D9}" dt="2022-12-23T08:45:03.895" v="929" actId="1036"/>
          <ac:picMkLst>
            <pc:docMk/>
            <pc:sldMk cId="3739117410" sldId="365"/>
            <ac:picMk id="57" creationId="{68E50F4C-DE75-A7FB-22DA-C323658E8E49}"/>
          </ac:picMkLst>
        </pc:picChg>
        <pc:picChg chg="add mod">
          <ac:chgData name="Bar Weiss" userId="f1aa920c-6ab1-4ae3-bb20-d7ab45c94102" providerId="ADAL" clId="{801286A8-1A64-4CEB-B1A8-8A9C685649D9}" dt="2022-12-23T08:45:03.895" v="929" actId="1036"/>
          <ac:picMkLst>
            <pc:docMk/>
            <pc:sldMk cId="3739117410" sldId="365"/>
            <ac:picMk id="59" creationId="{86744B5E-20D9-EEA2-2419-AF820785AE52}"/>
          </ac:picMkLst>
        </pc:picChg>
        <pc:picChg chg="add mod modCrop">
          <ac:chgData name="Bar Weiss" userId="f1aa920c-6ab1-4ae3-bb20-d7ab45c94102" providerId="ADAL" clId="{801286A8-1A64-4CEB-B1A8-8A9C685649D9}" dt="2022-12-23T08:45:03.895" v="929" actId="1036"/>
          <ac:picMkLst>
            <pc:docMk/>
            <pc:sldMk cId="3739117410" sldId="365"/>
            <ac:picMk id="88" creationId="{7FF75D9B-DC25-F2B3-D26A-FA455F4A82E9}"/>
          </ac:picMkLst>
        </pc:picChg>
        <pc:cxnChg chg="add mod">
          <ac:chgData name="Bar Weiss" userId="f1aa920c-6ab1-4ae3-bb20-d7ab45c94102" providerId="ADAL" clId="{801286A8-1A64-4CEB-B1A8-8A9C685649D9}" dt="2022-12-23T08:45:03.895" v="929" actId="1036"/>
          <ac:cxnSpMkLst>
            <pc:docMk/>
            <pc:sldMk cId="3739117410" sldId="365"/>
            <ac:cxnSpMk id="7" creationId="{06B69585-D0A3-1E69-B1FE-C8588535CF57}"/>
          </ac:cxnSpMkLst>
        </pc:cxnChg>
        <pc:cxnChg chg="add del">
          <ac:chgData name="Bar Weiss" userId="f1aa920c-6ab1-4ae3-bb20-d7ab45c94102" providerId="ADAL" clId="{801286A8-1A64-4CEB-B1A8-8A9C685649D9}" dt="2022-12-23T08:04:56.372" v="56" actId="478"/>
          <ac:cxnSpMkLst>
            <pc:docMk/>
            <pc:sldMk cId="3739117410" sldId="365"/>
            <ac:cxnSpMk id="12" creationId="{715E6089-43A2-50FE-9122-D0B0CADEF767}"/>
          </ac:cxnSpMkLst>
        </pc:cxnChg>
        <pc:cxnChg chg="add del mod">
          <ac:chgData name="Bar Weiss" userId="f1aa920c-6ab1-4ae3-bb20-d7ab45c94102" providerId="ADAL" clId="{801286A8-1A64-4CEB-B1A8-8A9C685649D9}" dt="2022-12-23T08:05:59.745" v="59" actId="478"/>
          <ac:cxnSpMkLst>
            <pc:docMk/>
            <pc:sldMk cId="3739117410" sldId="365"/>
            <ac:cxnSpMk id="14" creationId="{8AAD51B2-A74D-2AC6-6665-DAFCD71A8343}"/>
          </ac:cxnSpMkLst>
        </pc:cxnChg>
        <pc:cxnChg chg="add del mod">
          <ac:chgData name="Bar Weiss" userId="f1aa920c-6ab1-4ae3-bb20-d7ab45c94102" providerId="ADAL" clId="{801286A8-1A64-4CEB-B1A8-8A9C685649D9}" dt="2022-12-23T08:45:03.895" v="929" actId="1036"/>
          <ac:cxnSpMkLst>
            <pc:docMk/>
            <pc:sldMk cId="3739117410" sldId="365"/>
            <ac:cxnSpMk id="17" creationId="{E2856FCC-2252-2284-798E-138416A96A2E}"/>
          </ac:cxnSpMkLst>
        </pc:cxnChg>
        <pc:cxnChg chg="add mod">
          <ac:chgData name="Bar Weiss" userId="f1aa920c-6ab1-4ae3-bb20-d7ab45c94102" providerId="ADAL" clId="{801286A8-1A64-4CEB-B1A8-8A9C685649D9}" dt="2022-12-23T08:45:03.895" v="929" actId="1036"/>
          <ac:cxnSpMkLst>
            <pc:docMk/>
            <pc:sldMk cId="3739117410" sldId="365"/>
            <ac:cxnSpMk id="18" creationId="{0BFF09BF-ADA9-C6E1-7970-153142E26C7D}"/>
          </ac:cxnSpMkLst>
        </pc:cxnChg>
        <pc:cxnChg chg="add mod">
          <ac:chgData name="Bar Weiss" userId="f1aa920c-6ab1-4ae3-bb20-d7ab45c94102" providerId="ADAL" clId="{801286A8-1A64-4CEB-B1A8-8A9C685649D9}" dt="2022-12-23T08:45:03.895" v="929" actId="1036"/>
          <ac:cxnSpMkLst>
            <pc:docMk/>
            <pc:sldMk cId="3739117410" sldId="365"/>
            <ac:cxnSpMk id="23" creationId="{27B875FB-11C6-344D-210C-8FF801BA3BDC}"/>
          </ac:cxnSpMkLst>
        </pc:cxnChg>
        <pc:cxnChg chg="add mod">
          <ac:chgData name="Bar Weiss" userId="f1aa920c-6ab1-4ae3-bb20-d7ab45c94102" providerId="ADAL" clId="{801286A8-1A64-4CEB-B1A8-8A9C685649D9}" dt="2022-12-23T08:45:03.895" v="929" actId="1036"/>
          <ac:cxnSpMkLst>
            <pc:docMk/>
            <pc:sldMk cId="3739117410" sldId="365"/>
            <ac:cxnSpMk id="31" creationId="{65EE4522-1D60-E4AD-1E84-D30F26EF2F1B}"/>
          </ac:cxnSpMkLst>
        </pc:cxnChg>
        <pc:cxnChg chg="add mod">
          <ac:chgData name="Bar Weiss" userId="f1aa920c-6ab1-4ae3-bb20-d7ab45c94102" providerId="ADAL" clId="{801286A8-1A64-4CEB-B1A8-8A9C685649D9}" dt="2022-12-23T08:45:03.895" v="929" actId="1036"/>
          <ac:cxnSpMkLst>
            <pc:docMk/>
            <pc:sldMk cId="3739117410" sldId="365"/>
            <ac:cxnSpMk id="33" creationId="{4C293173-63A7-6513-EA0E-69D91F6DFFF0}"/>
          </ac:cxnSpMkLst>
        </pc:cxnChg>
        <pc:cxnChg chg="add mod">
          <ac:chgData name="Bar Weiss" userId="f1aa920c-6ab1-4ae3-bb20-d7ab45c94102" providerId="ADAL" clId="{801286A8-1A64-4CEB-B1A8-8A9C685649D9}" dt="2022-12-23T08:45:03.895" v="929" actId="1036"/>
          <ac:cxnSpMkLst>
            <pc:docMk/>
            <pc:sldMk cId="3739117410" sldId="365"/>
            <ac:cxnSpMk id="35" creationId="{60687374-86D9-08EF-B49F-58122D51DF99}"/>
          </ac:cxnSpMkLst>
        </pc:cxnChg>
        <pc:cxnChg chg="add mod">
          <ac:chgData name="Bar Weiss" userId="f1aa920c-6ab1-4ae3-bb20-d7ab45c94102" providerId="ADAL" clId="{801286A8-1A64-4CEB-B1A8-8A9C685649D9}" dt="2022-12-23T08:45:03.895" v="929" actId="1036"/>
          <ac:cxnSpMkLst>
            <pc:docMk/>
            <pc:sldMk cId="3739117410" sldId="365"/>
            <ac:cxnSpMk id="36" creationId="{3E06E8C8-0E00-DF5B-B7B9-543495E8049B}"/>
          </ac:cxnSpMkLst>
        </pc:cxnChg>
        <pc:cxnChg chg="add del mod">
          <ac:chgData name="Bar Weiss" userId="f1aa920c-6ab1-4ae3-bb20-d7ab45c94102" providerId="ADAL" clId="{801286A8-1A64-4CEB-B1A8-8A9C685649D9}" dt="2022-12-23T08:25:50.570" v="491" actId="478"/>
          <ac:cxnSpMkLst>
            <pc:docMk/>
            <pc:sldMk cId="3739117410" sldId="365"/>
            <ac:cxnSpMk id="45" creationId="{690B95FA-A539-B5E8-1E99-D34E3C9AAD78}"/>
          </ac:cxnSpMkLst>
        </pc:cxnChg>
        <pc:cxnChg chg="add del mod">
          <ac:chgData name="Bar Weiss" userId="f1aa920c-6ab1-4ae3-bb20-d7ab45c94102" providerId="ADAL" clId="{801286A8-1A64-4CEB-B1A8-8A9C685649D9}" dt="2022-12-23T08:25:57.435" v="494" actId="478"/>
          <ac:cxnSpMkLst>
            <pc:docMk/>
            <pc:sldMk cId="3739117410" sldId="365"/>
            <ac:cxnSpMk id="47" creationId="{73A91B30-BCD8-DD11-69F3-2C871CA311AB}"/>
          </ac:cxnSpMkLst>
        </pc:cxnChg>
        <pc:cxnChg chg="add del mod">
          <ac:chgData name="Bar Weiss" userId="f1aa920c-6ab1-4ae3-bb20-d7ab45c94102" providerId="ADAL" clId="{801286A8-1A64-4CEB-B1A8-8A9C685649D9}" dt="2022-12-23T08:25:52.581" v="492" actId="478"/>
          <ac:cxnSpMkLst>
            <pc:docMk/>
            <pc:sldMk cId="3739117410" sldId="365"/>
            <ac:cxnSpMk id="49" creationId="{3FB4814B-9E84-C22C-AADA-8E9151788B28}"/>
          </ac:cxnSpMkLst>
        </pc:cxnChg>
        <pc:cxnChg chg="add del mod">
          <ac:chgData name="Bar Weiss" userId="f1aa920c-6ab1-4ae3-bb20-d7ab45c94102" providerId="ADAL" clId="{801286A8-1A64-4CEB-B1A8-8A9C685649D9}" dt="2022-12-23T08:25:55.504" v="493" actId="478"/>
          <ac:cxnSpMkLst>
            <pc:docMk/>
            <pc:sldMk cId="3739117410" sldId="365"/>
            <ac:cxnSpMk id="50" creationId="{80A13DEA-A7ED-5A27-4988-5E302387CACF}"/>
          </ac:cxnSpMkLst>
        </pc:cxnChg>
        <pc:cxnChg chg="add mod">
          <ac:chgData name="Bar Weiss" userId="f1aa920c-6ab1-4ae3-bb20-d7ab45c94102" providerId="ADAL" clId="{801286A8-1A64-4CEB-B1A8-8A9C685649D9}" dt="2022-12-23T08:45:03.895" v="929" actId="1036"/>
          <ac:cxnSpMkLst>
            <pc:docMk/>
            <pc:sldMk cId="3739117410" sldId="365"/>
            <ac:cxnSpMk id="60" creationId="{E2614825-F17D-4C8E-B618-BEFB8BFB8F74}"/>
          </ac:cxnSpMkLst>
        </pc:cxnChg>
        <pc:cxnChg chg="add del mod">
          <ac:chgData name="Bar Weiss" userId="f1aa920c-6ab1-4ae3-bb20-d7ab45c94102" providerId="ADAL" clId="{801286A8-1A64-4CEB-B1A8-8A9C685649D9}" dt="2022-12-23T08:34:43.505" v="654" actId="478"/>
          <ac:cxnSpMkLst>
            <pc:docMk/>
            <pc:sldMk cId="3739117410" sldId="365"/>
            <ac:cxnSpMk id="73" creationId="{E1314AB8-91A5-318A-D868-316938F70C94}"/>
          </ac:cxnSpMkLst>
        </pc:cxnChg>
        <pc:cxnChg chg="add mod">
          <ac:chgData name="Bar Weiss" userId="f1aa920c-6ab1-4ae3-bb20-d7ab45c94102" providerId="ADAL" clId="{801286A8-1A64-4CEB-B1A8-8A9C685649D9}" dt="2022-12-23T08:45:03.895" v="929" actId="1036"/>
          <ac:cxnSpMkLst>
            <pc:docMk/>
            <pc:sldMk cId="3739117410" sldId="365"/>
            <ac:cxnSpMk id="75" creationId="{DAE76122-C773-D46A-52AE-2333052B8EBF}"/>
          </ac:cxnSpMkLst>
        </pc:cxnChg>
        <pc:cxnChg chg="add mod">
          <ac:chgData name="Bar Weiss" userId="f1aa920c-6ab1-4ae3-bb20-d7ab45c94102" providerId="ADAL" clId="{801286A8-1A64-4CEB-B1A8-8A9C685649D9}" dt="2022-12-23T08:45:03.895" v="929" actId="1036"/>
          <ac:cxnSpMkLst>
            <pc:docMk/>
            <pc:sldMk cId="3739117410" sldId="365"/>
            <ac:cxnSpMk id="77" creationId="{31CB8A49-D7E5-25C2-E58F-C51A5EC1B8A9}"/>
          </ac:cxnSpMkLst>
        </pc:cxnChg>
        <pc:cxnChg chg="add mod">
          <ac:chgData name="Bar Weiss" userId="f1aa920c-6ab1-4ae3-bb20-d7ab45c94102" providerId="ADAL" clId="{801286A8-1A64-4CEB-B1A8-8A9C685649D9}" dt="2022-12-23T08:45:03.895" v="929" actId="1036"/>
          <ac:cxnSpMkLst>
            <pc:docMk/>
            <pc:sldMk cId="3739117410" sldId="365"/>
            <ac:cxnSpMk id="79" creationId="{EB106513-627C-5FBA-7AAA-A98EF1D27E80}"/>
          </ac:cxnSpMkLst>
        </pc:cxnChg>
        <pc:cxnChg chg="add mod">
          <ac:chgData name="Bar Weiss" userId="f1aa920c-6ab1-4ae3-bb20-d7ab45c94102" providerId="ADAL" clId="{801286A8-1A64-4CEB-B1A8-8A9C685649D9}" dt="2022-12-23T08:45:03.895" v="929" actId="1036"/>
          <ac:cxnSpMkLst>
            <pc:docMk/>
            <pc:sldMk cId="3739117410" sldId="365"/>
            <ac:cxnSpMk id="82" creationId="{017FBDF7-32C1-3D41-0CEC-150F9EA412DB}"/>
          </ac:cxnSpMkLst>
        </pc:cxnChg>
        <pc:cxnChg chg="add mod">
          <ac:chgData name="Bar Weiss" userId="f1aa920c-6ab1-4ae3-bb20-d7ab45c94102" providerId="ADAL" clId="{801286A8-1A64-4CEB-B1A8-8A9C685649D9}" dt="2022-12-23T08:45:03.895" v="929" actId="1036"/>
          <ac:cxnSpMkLst>
            <pc:docMk/>
            <pc:sldMk cId="3739117410" sldId="365"/>
            <ac:cxnSpMk id="89" creationId="{4905E400-13FB-C055-05CE-7B70B300053C}"/>
          </ac:cxnSpMkLst>
        </pc:cxnChg>
      </pc:sldChg>
      <pc:sldChg chg="addSp delSp modSp new mod">
        <pc:chgData name="Bar Weiss" userId="f1aa920c-6ab1-4ae3-bb20-d7ab45c94102" providerId="ADAL" clId="{801286A8-1A64-4CEB-B1A8-8A9C685649D9}" dt="2022-12-25T09:47:16.492" v="1472"/>
        <pc:sldMkLst>
          <pc:docMk/>
          <pc:sldMk cId="1504044305" sldId="366"/>
        </pc:sldMkLst>
        <pc:spChg chg="mod">
          <ac:chgData name="Bar Weiss" userId="f1aa920c-6ab1-4ae3-bb20-d7ab45c94102" providerId="ADAL" clId="{801286A8-1A64-4CEB-B1A8-8A9C685649D9}" dt="2022-12-25T09:47:16.492" v="1472"/>
          <ac:spMkLst>
            <pc:docMk/>
            <pc:sldMk cId="1504044305" sldId="366"/>
            <ac:spMk id="2" creationId="{E90C2616-87E8-0BF9-2BC6-7E48D57ADC80}"/>
          </ac:spMkLst>
        </pc:spChg>
        <pc:spChg chg="del">
          <ac:chgData name="Bar Weiss" userId="f1aa920c-6ab1-4ae3-bb20-d7ab45c94102" providerId="ADAL" clId="{801286A8-1A64-4CEB-B1A8-8A9C685649D9}" dt="2022-12-24T12:19:43.509" v="960" actId="478"/>
          <ac:spMkLst>
            <pc:docMk/>
            <pc:sldMk cId="1504044305" sldId="366"/>
            <ac:spMk id="3" creationId="{A4F4AAAC-FC9A-2BBF-2AC7-1CB8F8CB9314}"/>
          </ac:spMkLst>
        </pc:spChg>
        <pc:spChg chg="add del mod">
          <ac:chgData name="Bar Weiss" userId="f1aa920c-6ab1-4ae3-bb20-d7ab45c94102" providerId="ADAL" clId="{801286A8-1A64-4CEB-B1A8-8A9C685649D9}" dt="2022-12-24T12:39:11.718" v="1028" actId="478"/>
          <ac:spMkLst>
            <pc:docMk/>
            <pc:sldMk cId="1504044305" sldId="366"/>
            <ac:spMk id="16" creationId="{7B3B07EB-A695-5969-9B91-E5BF6F329C9B}"/>
          </ac:spMkLst>
        </pc:spChg>
        <pc:spChg chg="add del mod">
          <ac:chgData name="Bar Weiss" userId="f1aa920c-6ab1-4ae3-bb20-d7ab45c94102" providerId="ADAL" clId="{801286A8-1A64-4CEB-B1A8-8A9C685649D9}" dt="2022-12-24T12:39:11.718" v="1028" actId="478"/>
          <ac:spMkLst>
            <pc:docMk/>
            <pc:sldMk cId="1504044305" sldId="366"/>
            <ac:spMk id="17" creationId="{3CA8B0FF-475F-3BDB-80EC-DF2476D22BC1}"/>
          </ac:spMkLst>
        </pc:spChg>
        <pc:spChg chg="add del mod">
          <ac:chgData name="Bar Weiss" userId="f1aa920c-6ab1-4ae3-bb20-d7ab45c94102" providerId="ADAL" clId="{801286A8-1A64-4CEB-B1A8-8A9C685649D9}" dt="2022-12-24T12:39:11.718" v="1028" actId="478"/>
          <ac:spMkLst>
            <pc:docMk/>
            <pc:sldMk cId="1504044305" sldId="366"/>
            <ac:spMk id="18" creationId="{3776A87C-E173-B012-1BA0-2604B7CF2286}"/>
          </ac:spMkLst>
        </pc:spChg>
        <pc:spChg chg="add del mod">
          <ac:chgData name="Bar Weiss" userId="f1aa920c-6ab1-4ae3-bb20-d7ab45c94102" providerId="ADAL" clId="{801286A8-1A64-4CEB-B1A8-8A9C685649D9}" dt="2022-12-24T12:39:11.718" v="1028" actId="478"/>
          <ac:spMkLst>
            <pc:docMk/>
            <pc:sldMk cId="1504044305" sldId="366"/>
            <ac:spMk id="19" creationId="{77B85510-70D7-DA79-9749-9DF3B289864C}"/>
          </ac:spMkLst>
        </pc:spChg>
        <pc:spChg chg="add del mod">
          <ac:chgData name="Bar Weiss" userId="f1aa920c-6ab1-4ae3-bb20-d7ab45c94102" providerId="ADAL" clId="{801286A8-1A64-4CEB-B1A8-8A9C685649D9}" dt="2022-12-24T12:39:11.718" v="1028" actId="478"/>
          <ac:spMkLst>
            <pc:docMk/>
            <pc:sldMk cId="1504044305" sldId="366"/>
            <ac:spMk id="20" creationId="{CEAA4513-DED6-E928-C014-B394497D6A84}"/>
          </ac:spMkLst>
        </pc:spChg>
        <pc:spChg chg="add del mod">
          <ac:chgData name="Bar Weiss" userId="f1aa920c-6ab1-4ae3-bb20-d7ab45c94102" providerId="ADAL" clId="{801286A8-1A64-4CEB-B1A8-8A9C685649D9}" dt="2022-12-24T12:39:11.718" v="1028" actId="478"/>
          <ac:spMkLst>
            <pc:docMk/>
            <pc:sldMk cId="1504044305" sldId="366"/>
            <ac:spMk id="22" creationId="{DE4D98CD-5DEF-CDC7-A390-442C6C401E07}"/>
          </ac:spMkLst>
        </pc:spChg>
        <pc:spChg chg="add del mod">
          <ac:chgData name="Bar Weiss" userId="f1aa920c-6ab1-4ae3-bb20-d7ab45c94102" providerId="ADAL" clId="{801286A8-1A64-4CEB-B1A8-8A9C685649D9}" dt="2022-12-24T12:39:11.718" v="1028" actId="478"/>
          <ac:spMkLst>
            <pc:docMk/>
            <pc:sldMk cId="1504044305" sldId="366"/>
            <ac:spMk id="23" creationId="{DD63E50F-8CED-AB75-47F5-E61F72045692}"/>
          </ac:spMkLst>
        </pc:spChg>
        <pc:spChg chg="add del mod">
          <ac:chgData name="Bar Weiss" userId="f1aa920c-6ab1-4ae3-bb20-d7ab45c94102" providerId="ADAL" clId="{801286A8-1A64-4CEB-B1A8-8A9C685649D9}" dt="2022-12-24T12:39:11.718" v="1028" actId="478"/>
          <ac:spMkLst>
            <pc:docMk/>
            <pc:sldMk cId="1504044305" sldId="366"/>
            <ac:spMk id="24" creationId="{6513938B-530C-4050-35A0-5133D03DE57B}"/>
          </ac:spMkLst>
        </pc:spChg>
        <pc:spChg chg="add del mod">
          <ac:chgData name="Bar Weiss" userId="f1aa920c-6ab1-4ae3-bb20-d7ab45c94102" providerId="ADAL" clId="{801286A8-1A64-4CEB-B1A8-8A9C685649D9}" dt="2022-12-24T12:39:11.718" v="1028" actId="478"/>
          <ac:spMkLst>
            <pc:docMk/>
            <pc:sldMk cId="1504044305" sldId="366"/>
            <ac:spMk id="25" creationId="{598643ED-123C-B69E-AA9A-7410EE75902B}"/>
          </ac:spMkLst>
        </pc:spChg>
        <pc:spChg chg="add del mod">
          <ac:chgData name="Bar Weiss" userId="f1aa920c-6ab1-4ae3-bb20-d7ab45c94102" providerId="ADAL" clId="{801286A8-1A64-4CEB-B1A8-8A9C685649D9}" dt="2022-12-24T12:46:05.385" v="1073" actId="21"/>
          <ac:spMkLst>
            <pc:docMk/>
            <pc:sldMk cId="1504044305" sldId="366"/>
            <ac:spMk id="30" creationId="{B0E939C4-FE3A-6E36-34E8-2011FC292DD8}"/>
          </ac:spMkLst>
        </pc:spChg>
        <pc:spChg chg="add del mod">
          <ac:chgData name="Bar Weiss" userId="f1aa920c-6ab1-4ae3-bb20-d7ab45c94102" providerId="ADAL" clId="{801286A8-1A64-4CEB-B1A8-8A9C685649D9}" dt="2022-12-24T12:46:05.385" v="1073" actId="21"/>
          <ac:spMkLst>
            <pc:docMk/>
            <pc:sldMk cId="1504044305" sldId="366"/>
            <ac:spMk id="31" creationId="{21319453-7ED9-D85A-F370-D313FC2B1137}"/>
          </ac:spMkLst>
        </pc:spChg>
        <pc:spChg chg="add del mod">
          <ac:chgData name="Bar Weiss" userId="f1aa920c-6ab1-4ae3-bb20-d7ab45c94102" providerId="ADAL" clId="{801286A8-1A64-4CEB-B1A8-8A9C685649D9}" dt="2022-12-24T12:46:05.385" v="1073" actId="21"/>
          <ac:spMkLst>
            <pc:docMk/>
            <pc:sldMk cId="1504044305" sldId="366"/>
            <ac:spMk id="32" creationId="{A811E22A-CDF7-FCE6-2D4B-B6EA067D13F5}"/>
          </ac:spMkLst>
        </pc:spChg>
        <pc:spChg chg="add del mod">
          <ac:chgData name="Bar Weiss" userId="f1aa920c-6ab1-4ae3-bb20-d7ab45c94102" providerId="ADAL" clId="{801286A8-1A64-4CEB-B1A8-8A9C685649D9}" dt="2022-12-24T12:46:05.385" v="1073" actId="21"/>
          <ac:spMkLst>
            <pc:docMk/>
            <pc:sldMk cId="1504044305" sldId="366"/>
            <ac:spMk id="33" creationId="{2C3A8F3E-1D57-A6DA-44A0-EF23C8A4F37C}"/>
          </ac:spMkLst>
        </pc:spChg>
        <pc:spChg chg="add del mod">
          <ac:chgData name="Bar Weiss" userId="f1aa920c-6ab1-4ae3-bb20-d7ab45c94102" providerId="ADAL" clId="{801286A8-1A64-4CEB-B1A8-8A9C685649D9}" dt="2022-12-24T12:46:05.385" v="1073" actId="21"/>
          <ac:spMkLst>
            <pc:docMk/>
            <pc:sldMk cId="1504044305" sldId="366"/>
            <ac:spMk id="35" creationId="{2EF4F254-F9B5-21C4-9293-B778547BE8FA}"/>
          </ac:spMkLst>
        </pc:spChg>
        <pc:spChg chg="add del mod">
          <ac:chgData name="Bar Weiss" userId="f1aa920c-6ab1-4ae3-bb20-d7ab45c94102" providerId="ADAL" clId="{801286A8-1A64-4CEB-B1A8-8A9C685649D9}" dt="2022-12-24T12:46:05.385" v="1073" actId="21"/>
          <ac:spMkLst>
            <pc:docMk/>
            <pc:sldMk cId="1504044305" sldId="366"/>
            <ac:spMk id="36" creationId="{32B21A64-C3F8-0661-DCA6-8AB62121F2B9}"/>
          </ac:spMkLst>
        </pc:spChg>
        <pc:picChg chg="add del mod">
          <ac:chgData name="Bar Weiss" userId="f1aa920c-6ab1-4ae3-bb20-d7ab45c94102" providerId="ADAL" clId="{801286A8-1A64-4CEB-B1A8-8A9C685649D9}" dt="2022-12-24T12:23:25.894" v="963" actId="478"/>
          <ac:picMkLst>
            <pc:docMk/>
            <pc:sldMk cId="1504044305" sldId="366"/>
            <ac:picMk id="5" creationId="{DE0D6935-886A-C15E-5D9A-9497512A9D4D}"/>
          </ac:picMkLst>
        </pc:picChg>
        <pc:picChg chg="add del mod">
          <ac:chgData name="Bar Weiss" userId="f1aa920c-6ab1-4ae3-bb20-d7ab45c94102" providerId="ADAL" clId="{801286A8-1A64-4CEB-B1A8-8A9C685649D9}" dt="2022-12-24T12:27:48.577" v="970" actId="478"/>
          <ac:picMkLst>
            <pc:docMk/>
            <pc:sldMk cId="1504044305" sldId="366"/>
            <ac:picMk id="7" creationId="{17F5E9EA-11C5-3E45-92AC-B117B48E167A}"/>
          </ac:picMkLst>
        </pc:picChg>
        <pc:picChg chg="add del mod">
          <ac:chgData name="Bar Weiss" userId="f1aa920c-6ab1-4ae3-bb20-d7ab45c94102" providerId="ADAL" clId="{801286A8-1A64-4CEB-B1A8-8A9C685649D9}" dt="2022-12-24T12:33:58.976" v="1013" actId="478"/>
          <ac:picMkLst>
            <pc:docMk/>
            <pc:sldMk cId="1504044305" sldId="366"/>
            <ac:picMk id="9" creationId="{04D0A27D-07DB-39A5-F5F5-06ED5C70BA17}"/>
          </ac:picMkLst>
        </pc:picChg>
        <pc:picChg chg="add del mod">
          <ac:chgData name="Bar Weiss" userId="f1aa920c-6ab1-4ae3-bb20-d7ab45c94102" providerId="ADAL" clId="{801286A8-1A64-4CEB-B1A8-8A9C685649D9}" dt="2022-12-24T12:29:59.727" v="981" actId="478"/>
          <ac:picMkLst>
            <pc:docMk/>
            <pc:sldMk cId="1504044305" sldId="366"/>
            <ac:picMk id="11" creationId="{6EC02463-F0A4-B297-8D28-4788A74CAF6B}"/>
          </ac:picMkLst>
        </pc:picChg>
        <pc:picChg chg="add del mod">
          <ac:chgData name="Bar Weiss" userId="f1aa920c-6ab1-4ae3-bb20-d7ab45c94102" providerId="ADAL" clId="{801286A8-1A64-4CEB-B1A8-8A9C685649D9}" dt="2022-12-24T12:34:10.505" v="1019" actId="478"/>
          <ac:picMkLst>
            <pc:docMk/>
            <pc:sldMk cId="1504044305" sldId="366"/>
            <ac:picMk id="13" creationId="{9A548A8B-88E0-9F9E-C688-4B4D8981BE7A}"/>
          </ac:picMkLst>
        </pc:picChg>
        <pc:picChg chg="add del mod">
          <ac:chgData name="Bar Weiss" userId="f1aa920c-6ab1-4ae3-bb20-d7ab45c94102" providerId="ADAL" clId="{801286A8-1A64-4CEB-B1A8-8A9C685649D9}" dt="2022-12-24T12:32:36.659" v="1005" actId="478"/>
          <ac:picMkLst>
            <pc:docMk/>
            <pc:sldMk cId="1504044305" sldId="366"/>
            <ac:picMk id="15" creationId="{F9236E8C-7AFC-5134-C9A3-27FD23A9A6C1}"/>
          </ac:picMkLst>
        </pc:picChg>
        <pc:picChg chg="add mod">
          <ac:chgData name="Bar Weiss" userId="f1aa920c-6ab1-4ae3-bb20-d7ab45c94102" providerId="ADAL" clId="{801286A8-1A64-4CEB-B1A8-8A9C685649D9}" dt="2022-12-24T12:39:31.984" v="1034" actId="1076"/>
          <ac:picMkLst>
            <pc:docMk/>
            <pc:sldMk cId="1504044305" sldId="366"/>
            <ac:picMk id="27" creationId="{7741A1D8-6338-C0D6-88A9-85728F4B588A}"/>
          </ac:picMkLst>
        </pc:picChg>
        <pc:picChg chg="add mod">
          <ac:chgData name="Bar Weiss" userId="f1aa920c-6ab1-4ae3-bb20-d7ab45c94102" providerId="ADAL" clId="{801286A8-1A64-4CEB-B1A8-8A9C685649D9}" dt="2022-12-24T12:39:33.617" v="1035" actId="1076"/>
          <ac:picMkLst>
            <pc:docMk/>
            <pc:sldMk cId="1504044305" sldId="366"/>
            <ac:picMk id="29" creationId="{B4E87501-2AEE-43AE-F75E-4A35BB94018C}"/>
          </ac:picMkLst>
        </pc:picChg>
        <pc:cxnChg chg="add del mod">
          <ac:chgData name="Bar Weiss" userId="f1aa920c-6ab1-4ae3-bb20-d7ab45c94102" providerId="ADAL" clId="{801286A8-1A64-4CEB-B1A8-8A9C685649D9}" dt="2022-12-24T12:39:11.718" v="1028" actId="478"/>
          <ac:cxnSpMkLst>
            <pc:docMk/>
            <pc:sldMk cId="1504044305" sldId="366"/>
            <ac:cxnSpMk id="21" creationId="{351F6533-671D-9FA7-202E-70B28296191B}"/>
          </ac:cxnSpMkLst>
        </pc:cxnChg>
        <pc:cxnChg chg="add del mod">
          <ac:chgData name="Bar Weiss" userId="f1aa920c-6ab1-4ae3-bb20-d7ab45c94102" providerId="ADAL" clId="{801286A8-1A64-4CEB-B1A8-8A9C685649D9}" dt="2022-12-24T12:46:05.385" v="1073" actId="21"/>
          <ac:cxnSpMkLst>
            <pc:docMk/>
            <pc:sldMk cId="1504044305" sldId="366"/>
            <ac:cxnSpMk id="34" creationId="{76EEDF8B-2630-2928-A4D7-9C45CADACFA5}"/>
          </ac:cxnSpMkLst>
        </pc:cxnChg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789881274" sldId="367"/>
        </pc:sldMkLst>
      </pc:sldChg>
      <pc:sldChg chg="addSp delSp modSp new mod ord">
        <pc:chgData name="Bar Weiss" userId="f1aa920c-6ab1-4ae3-bb20-d7ab45c94102" providerId="ADAL" clId="{801286A8-1A64-4CEB-B1A8-8A9C685649D9}" dt="2023-01-15T08:34:31.661" v="3430"/>
        <pc:sldMkLst>
          <pc:docMk/>
          <pc:sldMk cId="3568221795" sldId="367"/>
        </pc:sldMkLst>
        <pc:spChg chg="mod">
          <ac:chgData name="Bar Weiss" userId="f1aa920c-6ab1-4ae3-bb20-d7ab45c94102" providerId="ADAL" clId="{801286A8-1A64-4CEB-B1A8-8A9C685649D9}" dt="2022-12-25T09:47:16.492" v="1472"/>
          <ac:spMkLst>
            <pc:docMk/>
            <pc:sldMk cId="3568221795" sldId="367"/>
            <ac:spMk id="2" creationId="{612F1FA8-8C37-0801-9A98-43D57EA92DA0}"/>
          </ac:spMkLst>
        </pc:spChg>
        <pc:spChg chg="del">
          <ac:chgData name="Bar Weiss" userId="f1aa920c-6ab1-4ae3-bb20-d7ab45c94102" providerId="ADAL" clId="{801286A8-1A64-4CEB-B1A8-8A9C685649D9}" dt="2022-12-24T12:45:58.614" v="1072" actId="478"/>
          <ac:spMkLst>
            <pc:docMk/>
            <pc:sldMk cId="3568221795" sldId="367"/>
            <ac:spMk id="3" creationId="{FBF398D9-84CF-6855-23BA-72219FD8A0A2}"/>
          </ac:spMkLst>
        </pc:spChg>
        <pc:spChg chg="add mod">
          <ac:chgData name="Bar Weiss" userId="f1aa920c-6ab1-4ae3-bb20-d7ab45c94102" providerId="ADAL" clId="{801286A8-1A64-4CEB-B1A8-8A9C685649D9}" dt="2022-12-24T12:46:09.721" v="1075" actId="1076"/>
          <ac:spMkLst>
            <pc:docMk/>
            <pc:sldMk cId="3568221795" sldId="367"/>
            <ac:spMk id="4" creationId="{074C32E2-977B-AC25-5634-AFA36BE3C9A3}"/>
          </ac:spMkLst>
        </pc:spChg>
        <pc:spChg chg="add mod">
          <ac:chgData name="Bar Weiss" userId="f1aa920c-6ab1-4ae3-bb20-d7ab45c94102" providerId="ADAL" clId="{801286A8-1A64-4CEB-B1A8-8A9C685649D9}" dt="2022-12-24T12:46:09.721" v="1075" actId="1076"/>
          <ac:spMkLst>
            <pc:docMk/>
            <pc:sldMk cId="3568221795" sldId="367"/>
            <ac:spMk id="5" creationId="{7DCFB8BF-99DD-B23C-F1B5-805C2DD768DB}"/>
          </ac:spMkLst>
        </pc:spChg>
        <pc:spChg chg="add mod">
          <ac:chgData name="Bar Weiss" userId="f1aa920c-6ab1-4ae3-bb20-d7ab45c94102" providerId="ADAL" clId="{801286A8-1A64-4CEB-B1A8-8A9C685649D9}" dt="2022-12-24T12:46:09.721" v="1075" actId="1076"/>
          <ac:spMkLst>
            <pc:docMk/>
            <pc:sldMk cId="3568221795" sldId="367"/>
            <ac:spMk id="6" creationId="{E717C2CE-28DE-2A60-40C5-470703CDD268}"/>
          </ac:spMkLst>
        </pc:spChg>
        <pc:spChg chg="add mod">
          <ac:chgData name="Bar Weiss" userId="f1aa920c-6ab1-4ae3-bb20-d7ab45c94102" providerId="ADAL" clId="{801286A8-1A64-4CEB-B1A8-8A9C685649D9}" dt="2022-12-24T12:46:09.721" v="1075" actId="1076"/>
          <ac:spMkLst>
            <pc:docMk/>
            <pc:sldMk cId="3568221795" sldId="367"/>
            <ac:spMk id="7" creationId="{6EA2EEE7-7F3E-698B-6BFB-DD3F40C05D8A}"/>
          </ac:spMkLst>
        </pc:spChg>
        <pc:spChg chg="add mod">
          <ac:chgData name="Bar Weiss" userId="f1aa920c-6ab1-4ae3-bb20-d7ab45c94102" providerId="ADAL" clId="{801286A8-1A64-4CEB-B1A8-8A9C685649D9}" dt="2022-12-24T12:46:09.721" v="1075" actId="1076"/>
          <ac:spMkLst>
            <pc:docMk/>
            <pc:sldMk cId="3568221795" sldId="367"/>
            <ac:spMk id="9" creationId="{61923289-E624-668C-0A53-55A122D222EE}"/>
          </ac:spMkLst>
        </pc:spChg>
        <pc:spChg chg="add mod">
          <ac:chgData name="Bar Weiss" userId="f1aa920c-6ab1-4ae3-bb20-d7ab45c94102" providerId="ADAL" clId="{801286A8-1A64-4CEB-B1A8-8A9C685649D9}" dt="2022-12-24T12:46:09.721" v="1075" actId="1076"/>
          <ac:spMkLst>
            <pc:docMk/>
            <pc:sldMk cId="3568221795" sldId="367"/>
            <ac:spMk id="10" creationId="{2F9B2327-49FE-15F5-84FF-D154681BFEE1}"/>
          </ac:spMkLst>
        </pc:spChg>
        <pc:spChg chg="add mod">
          <ac:chgData name="Bar Weiss" userId="f1aa920c-6ab1-4ae3-bb20-d7ab45c94102" providerId="ADAL" clId="{801286A8-1A64-4CEB-B1A8-8A9C685649D9}" dt="2022-12-24T12:50:44.745" v="1124" actId="1076"/>
          <ac:spMkLst>
            <pc:docMk/>
            <pc:sldMk cId="3568221795" sldId="367"/>
            <ac:spMk id="11" creationId="{9A35FD7E-4B17-5512-2DFD-2738C0AC632D}"/>
          </ac:spMkLst>
        </pc:spChg>
        <pc:spChg chg="add mod">
          <ac:chgData name="Bar Weiss" userId="f1aa920c-6ab1-4ae3-bb20-d7ab45c94102" providerId="ADAL" clId="{801286A8-1A64-4CEB-B1A8-8A9C685649D9}" dt="2022-12-24T12:50:44.745" v="1124" actId="1076"/>
          <ac:spMkLst>
            <pc:docMk/>
            <pc:sldMk cId="3568221795" sldId="367"/>
            <ac:spMk id="12" creationId="{774E7D7F-F8B1-0288-CF67-D9B0B22C85EB}"/>
          </ac:spMkLst>
        </pc:spChg>
        <pc:spChg chg="mod">
          <ac:chgData name="Bar Weiss" userId="f1aa920c-6ab1-4ae3-bb20-d7ab45c94102" providerId="ADAL" clId="{801286A8-1A64-4CEB-B1A8-8A9C685649D9}" dt="2022-12-24T12:46:14.735" v="1076"/>
          <ac:spMkLst>
            <pc:docMk/>
            <pc:sldMk cId="3568221795" sldId="367"/>
            <ac:spMk id="16" creationId="{A7610170-6F2A-D1E4-F533-C6E5C616876D}"/>
          </ac:spMkLst>
        </pc:spChg>
        <pc:spChg chg="mod">
          <ac:chgData name="Bar Weiss" userId="f1aa920c-6ab1-4ae3-bb20-d7ab45c94102" providerId="ADAL" clId="{801286A8-1A64-4CEB-B1A8-8A9C685649D9}" dt="2022-12-24T12:46:14.735" v="1076"/>
          <ac:spMkLst>
            <pc:docMk/>
            <pc:sldMk cId="3568221795" sldId="367"/>
            <ac:spMk id="17" creationId="{55D83B72-0AE9-85B3-9E8D-61ACC366D601}"/>
          </ac:spMkLst>
        </pc:spChg>
        <pc:spChg chg="mod">
          <ac:chgData name="Bar Weiss" userId="f1aa920c-6ab1-4ae3-bb20-d7ab45c94102" providerId="ADAL" clId="{801286A8-1A64-4CEB-B1A8-8A9C685649D9}" dt="2022-12-24T12:46:14.735" v="1076"/>
          <ac:spMkLst>
            <pc:docMk/>
            <pc:sldMk cId="3568221795" sldId="367"/>
            <ac:spMk id="19" creationId="{9FDC9D99-A9EF-2EBF-7287-05612D6D80FE}"/>
          </ac:spMkLst>
        </pc:spChg>
        <pc:spChg chg="mod">
          <ac:chgData name="Bar Weiss" userId="f1aa920c-6ab1-4ae3-bb20-d7ab45c94102" providerId="ADAL" clId="{801286A8-1A64-4CEB-B1A8-8A9C685649D9}" dt="2022-12-24T12:46:14.735" v="1076"/>
          <ac:spMkLst>
            <pc:docMk/>
            <pc:sldMk cId="3568221795" sldId="367"/>
            <ac:spMk id="20" creationId="{7785391D-8A33-A6C9-E431-9112FC3536B3}"/>
          </ac:spMkLst>
        </pc:spChg>
        <pc:spChg chg="add mod">
          <ac:chgData name="Bar Weiss" userId="f1aa920c-6ab1-4ae3-bb20-d7ab45c94102" providerId="ADAL" clId="{801286A8-1A64-4CEB-B1A8-8A9C685649D9}" dt="2022-12-24T12:50:44.745" v="1124" actId="1076"/>
          <ac:spMkLst>
            <pc:docMk/>
            <pc:sldMk cId="3568221795" sldId="367"/>
            <ac:spMk id="21" creationId="{56350981-44FD-B97F-DD47-E11D5625B5E5}"/>
          </ac:spMkLst>
        </pc:spChg>
        <pc:spChg chg="add mod">
          <ac:chgData name="Bar Weiss" userId="f1aa920c-6ab1-4ae3-bb20-d7ab45c94102" providerId="ADAL" clId="{801286A8-1A64-4CEB-B1A8-8A9C685649D9}" dt="2022-12-24T12:50:44.745" v="1124" actId="1076"/>
          <ac:spMkLst>
            <pc:docMk/>
            <pc:sldMk cId="3568221795" sldId="367"/>
            <ac:spMk id="40" creationId="{45E2C88C-C4B6-EA8C-DF92-0CC050567521}"/>
          </ac:spMkLst>
        </pc:spChg>
        <pc:spChg chg="add mod">
          <ac:chgData name="Bar Weiss" userId="f1aa920c-6ab1-4ae3-bb20-d7ab45c94102" providerId="ADAL" clId="{801286A8-1A64-4CEB-B1A8-8A9C685649D9}" dt="2022-12-24T12:50:44.745" v="1124" actId="1076"/>
          <ac:spMkLst>
            <pc:docMk/>
            <pc:sldMk cId="3568221795" sldId="367"/>
            <ac:spMk id="41" creationId="{97EB2330-9A23-BF0D-2CF4-ECFA0AC9DBBD}"/>
          </ac:spMkLst>
        </pc:spChg>
        <pc:spChg chg="add mod">
          <ac:chgData name="Bar Weiss" userId="f1aa920c-6ab1-4ae3-bb20-d7ab45c94102" providerId="ADAL" clId="{801286A8-1A64-4CEB-B1A8-8A9C685649D9}" dt="2022-12-24T12:50:44.745" v="1124" actId="1076"/>
          <ac:spMkLst>
            <pc:docMk/>
            <pc:sldMk cId="3568221795" sldId="367"/>
            <ac:spMk id="42" creationId="{7FFBA965-B47C-FD05-5A90-6244E13D6211}"/>
          </ac:spMkLst>
        </pc:spChg>
        <pc:spChg chg="add mod">
          <ac:chgData name="Bar Weiss" userId="f1aa920c-6ab1-4ae3-bb20-d7ab45c94102" providerId="ADAL" clId="{801286A8-1A64-4CEB-B1A8-8A9C685649D9}" dt="2022-12-24T12:56:24.503" v="1198" actId="1076"/>
          <ac:spMkLst>
            <pc:docMk/>
            <pc:sldMk cId="3568221795" sldId="367"/>
            <ac:spMk id="47" creationId="{46E3BF5F-EF28-241F-DD93-A89EB5F5E7ED}"/>
          </ac:spMkLst>
        </pc:spChg>
        <pc:spChg chg="add mod">
          <ac:chgData name="Bar Weiss" userId="f1aa920c-6ab1-4ae3-bb20-d7ab45c94102" providerId="ADAL" clId="{801286A8-1A64-4CEB-B1A8-8A9C685649D9}" dt="2022-12-24T12:56:24.503" v="1198" actId="1076"/>
          <ac:spMkLst>
            <pc:docMk/>
            <pc:sldMk cId="3568221795" sldId="367"/>
            <ac:spMk id="48" creationId="{AC1DAE64-100C-1E40-E97D-337AE6DE83D7}"/>
          </ac:spMkLst>
        </pc:spChg>
        <pc:spChg chg="add mod">
          <ac:chgData name="Bar Weiss" userId="f1aa920c-6ab1-4ae3-bb20-d7ab45c94102" providerId="ADAL" clId="{801286A8-1A64-4CEB-B1A8-8A9C685649D9}" dt="2022-12-24T12:56:24.503" v="1198" actId="1076"/>
          <ac:spMkLst>
            <pc:docMk/>
            <pc:sldMk cId="3568221795" sldId="367"/>
            <ac:spMk id="49" creationId="{1076903A-BB76-1BC5-35D9-9D2CF88AE685}"/>
          </ac:spMkLst>
        </pc:spChg>
        <pc:spChg chg="add mod">
          <ac:chgData name="Bar Weiss" userId="f1aa920c-6ab1-4ae3-bb20-d7ab45c94102" providerId="ADAL" clId="{801286A8-1A64-4CEB-B1A8-8A9C685649D9}" dt="2022-12-24T12:54:56.116" v="1154" actId="164"/>
          <ac:spMkLst>
            <pc:docMk/>
            <pc:sldMk cId="3568221795" sldId="367"/>
            <ac:spMk id="50" creationId="{38364AE1-29D0-9CF7-35DF-3CAF85359F34}"/>
          </ac:spMkLst>
        </pc:spChg>
        <pc:spChg chg="add mod">
          <ac:chgData name="Bar Weiss" userId="f1aa920c-6ab1-4ae3-bb20-d7ab45c94102" providerId="ADAL" clId="{801286A8-1A64-4CEB-B1A8-8A9C685649D9}" dt="2022-12-24T12:56:45.957" v="1205" actId="1076"/>
          <ac:spMkLst>
            <pc:docMk/>
            <pc:sldMk cId="3568221795" sldId="367"/>
            <ac:spMk id="58" creationId="{39A4A5FA-96D4-F7C4-541C-0A4800C227DA}"/>
          </ac:spMkLst>
        </pc:spChg>
        <pc:spChg chg="add mod">
          <ac:chgData name="Bar Weiss" userId="f1aa920c-6ab1-4ae3-bb20-d7ab45c94102" providerId="ADAL" clId="{801286A8-1A64-4CEB-B1A8-8A9C685649D9}" dt="2022-12-24T12:56:57.160" v="1210" actId="14100"/>
          <ac:spMkLst>
            <pc:docMk/>
            <pc:sldMk cId="3568221795" sldId="367"/>
            <ac:spMk id="59" creationId="{872E1791-FA35-E354-11CE-15653FC4557E}"/>
          </ac:spMkLst>
        </pc:spChg>
        <pc:grpChg chg="add mod">
          <ac:chgData name="Bar Weiss" userId="f1aa920c-6ab1-4ae3-bb20-d7ab45c94102" providerId="ADAL" clId="{801286A8-1A64-4CEB-B1A8-8A9C685649D9}" dt="2022-12-24T12:50:44.745" v="1124" actId="1076"/>
          <ac:grpSpMkLst>
            <pc:docMk/>
            <pc:sldMk cId="3568221795" sldId="367"/>
            <ac:grpSpMk id="15" creationId="{133EBB4D-EA11-F34C-EE08-2918B2FF601C}"/>
          </ac:grpSpMkLst>
        </pc:grpChg>
        <pc:grpChg chg="add mod">
          <ac:chgData name="Bar Weiss" userId="f1aa920c-6ab1-4ae3-bb20-d7ab45c94102" providerId="ADAL" clId="{801286A8-1A64-4CEB-B1A8-8A9C685649D9}" dt="2022-12-24T12:50:44.745" v="1124" actId="1076"/>
          <ac:grpSpMkLst>
            <pc:docMk/>
            <pc:sldMk cId="3568221795" sldId="367"/>
            <ac:grpSpMk id="18" creationId="{2BE1ABA6-D879-D8A4-04FB-5DAD74ACEC37}"/>
          </ac:grpSpMkLst>
        </pc:grpChg>
        <pc:grpChg chg="add mod ord">
          <ac:chgData name="Bar Weiss" userId="f1aa920c-6ab1-4ae3-bb20-d7ab45c94102" providerId="ADAL" clId="{801286A8-1A64-4CEB-B1A8-8A9C685649D9}" dt="2022-12-24T12:56:24.503" v="1198" actId="1076"/>
          <ac:grpSpMkLst>
            <pc:docMk/>
            <pc:sldMk cId="3568221795" sldId="367"/>
            <ac:grpSpMk id="55" creationId="{66BAFE8F-BB02-BA48-08C6-985C15DB4CEB}"/>
          </ac:grpSpMkLst>
        </pc:grpChg>
        <pc:cxnChg chg="add mod">
          <ac:chgData name="Bar Weiss" userId="f1aa920c-6ab1-4ae3-bb20-d7ab45c94102" providerId="ADAL" clId="{801286A8-1A64-4CEB-B1A8-8A9C685649D9}" dt="2022-12-24T12:46:09.721" v="1075" actId="1076"/>
          <ac:cxnSpMkLst>
            <pc:docMk/>
            <pc:sldMk cId="3568221795" sldId="367"/>
            <ac:cxnSpMk id="8" creationId="{33E287DE-CB29-1D24-6C4A-242807B98FCD}"/>
          </ac:cxnSpMkLst>
        </pc:cxnChg>
        <pc:cxnChg chg="add mod">
          <ac:chgData name="Bar Weiss" userId="f1aa920c-6ab1-4ae3-bb20-d7ab45c94102" providerId="ADAL" clId="{801286A8-1A64-4CEB-B1A8-8A9C685649D9}" dt="2022-12-24T12:50:44.745" v="1124" actId="1076"/>
          <ac:cxnSpMkLst>
            <pc:docMk/>
            <pc:sldMk cId="3568221795" sldId="367"/>
            <ac:cxnSpMk id="13" creationId="{58E9AC1B-AB11-AAA1-8B0F-B284A25E641E}"/>
          </ac:cxnSpMkLst>
        </pc:cxnChg>
        <pc:cxnChg chg="add mod">
          <ac:chgData name="Bar Weiss" userId="f1aa920c-6ab1-4ae3-bb20-d7ab45c94102" providerId="ADAL" clId="{801286A8-1A64-4CEB-B1A8-8A9C685649D9}" dt="2022-12-24T12:50:44.745" v="1124" actId="1076"/>
          <ac:cxnSpMkLst>
            <pc:docMk/>
            <pc:sldMk cId="3568221795" sldId="367"/>
            <ac:cxnSpMk id="14" creationId="{5795836E-783C-33AB-9A2F-FCBE9516AADC}"/>
          </ac:cxnSpMkLst>
        </pc:cxnChg>
        <pc:cxnChg chg="add del mod">
          <ac:chgData name="Bar Weiss" userId="f1aa920c-6ab1-4ae3-bb20-d7ab45c94102" providerId="ADAL" clId="{801286A8-1A64-4CEB-B1A8-8A9C685649D9}" dt="2022-12-24T12:48:21.107" v="1081" actId="478"/>
          <ac:cxnSpMkLst>
            <pc:docMk/>
            <pc:sldMk cId="3568221795" sldId="367"/>
            <ac:cxnSpMk id="23" creationId="{7EDC06FA-704D-03A4-F9FB-1A5A6F2694CA}"/>
          </ac:cxnSpMkLst>
        </pc:cxnChg>
        <pc:cxnChg chg="add mod">
          <ac:chgData name="Bar Weiss" userId="f1aa920c-6ab1-4ae3-bb20-d7ab45c94102" providerId="ADAL" clId="{801286A8-1A64-4CEB-B1A8-8A9C685649D9}" dt="2022-12-24T12:50:44.745" v="1124" actId="1076"/>
          <ac:cxnSpMkLst>
            <pc:docMk/>
            <pc:sldMk cId="3568221795" sldId="367"/>
            <ac:cxnSpMk id="25" creationId="{8B6AD1C4-0A8C-BFD4-3813-284EC18D0DF8}"/>
          </ac:cxnSpMkLst>
        </pc:cxnChg>
        <pc:cxnChg chg="add mod">
          <ac:chgData name="Bar Weiss" userId="f1aa920c-6ab1-4ae3-bb20-d7ab45c94102" providerId="ADAL" clId="{801286A8-1A64-4CEB-B1A8-8A9C685649D9}" dt="2022-12-24T12:50:44.745" v="1124" actId="1076"/>
          <ac:cxnSpMkLst>
            <pc:docMk/>
            <pc:sldMk cId="3568221795" sldId="367"/>
            <ac:cxnSpMk id="26" creationId="{85C1709B-6216-D815-D6DC-42EEDF733463}"/>
          </ac:cxnSpMkLst>
        </pc:cxnChg>
        <pc:cxnChg chg="add mod">
          <ac:chgData name="Bar Weiss" userId="f1aa920c-6ab1-4ae3-bb20-d7ab45c94102" providerId="ADAL" clId="{801286A8-1A64-4CEB-B1A8-8A9C685649D9}" dt="2022-12-24T12:50:44.745" v="1124" actId="1076"/>
          <ac:cxnSpMkLst>
            <pc:docMk/>
            <pc:sldMk cId="3568221795" sldId="367"/>
            <ac:cxnSpMk id="30" creationId="{6631F2A9-EA0E-5325-891A-76CBE5B85C7C}"/>
          </ac:cxnSpMkLst>
        </pc:cxnChg>
        <pc:cxnChg chg="add mod">
          <ac:chgData name="Bar Weiss" userId="f1aa920c-6ab1-4ae3-bb20-d7ab45c94102" providerId="ADAL" clId="{801286A8-1A64-4CEB-B1A8-8A9C685649D9}" dt="2022-12-24T12:56:24.503" v="1198" actId="1076"/>
          <ac:cxnSpMkLst>
            <pc:docMk/>
            <pc:sldMk cId="3568221795" sldId="367"/>
            <ac:cxnSpMk id="43" creationId="{1EA4A0CA-B471-5C8F-B376-941570B5E51C}"/>
          </ac:cxnSpMkLst>
        </pc:cxnChg>
        <pc:cxnChg chg="add mod">
          <ac:chgData name="Bar Weiss" userId="f1aa920c-6ab1-4ae3-bb20-d7ab45c94102" providerId="ADAL" clId="{801286A8-1A64-4CEB-B1A8-8A9C685649D9}" dt="2022-12-24T12:56:24.503" v="1198" actId="1076"/>
          <ac:cxnSpMkLst>
            <pc:docMk/>
            <pc:sldMk cId="3568221795" sldId="367"/>
            <ac:cxnSpMk id="45" creationId="{F2B7554B-5924-632B-BA84-4DB16D03AAC2}"/>
          </ac:cxnSpMkLst>
        </pc:cxnChg>
        <pc:cxnChg chg="add mod">
          <ac:chgData name="Bar Weiss" userId="f1aa920c-6ab1-4ae3-bb20-d7ab45c94102" providerId="ADAL" clId="{801286A8-1A64-4CEB-B1A8-8A9C685649D9}" dt="2022-12-24T12:54:56.116" v="1154" actId="164"/>
          <ac:cxnSpMkLst>
            <pc:docMk/>
            <pc:sldMk cId="3568221795" sldId="367"/>
            <ac:cxnSpMk id="52" creationId="{823E0B0B-8330-51B8-346B-22C57DDF033C}"/>
          </ac:cxnSpMkLst>
        </pc:cxnChg>
        <pc:cxnChg chg="add mod">
          <ac:chgData name="Bar Weiss" userId="f1aa920c-6ab1-4ae3-bb20-d7ab45c94102" providerId="ADAL" clId="{801286A8-1A64-4CEB-B1A8-8A9C685649D9}" dt="2022-12-24T12:54:56.116" v="1154" actId="164"/>
          <ac:cxnSpMkLst>
            <pc:docMk/>
            <pc:sldMk cId="3568221795" sldId="367"/>
            <ac:cxnSpMk id="54" creationId="{3B64B1C4-439C-0F90-0027-36B4259E7D2A}"/>
          </ac:cxnSpMkLst>
        </pc:cxnChg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1721503156" sldId="368"/>
        </pc:sldMkLst>
      </pc:sldChg>
      <pc:sldChg chg="addSp delSp modSp new mod ord">
        <pc:chgData name="Bar Weiss" userId="f1aa920c-6ab1-4ae3-bb20-d7ab45c94102" providerId="ADAL" clId="{801286A8-1A64-4CEB-B1A8-8A9C685649D9}" dt="2022-12-25T10:52:37.608" v="1840" actId="1035"/>
        <pc:sldMkLst>
          <pc:docMk/>
          <pc:sldMk cId="3104388092" sldId="368"/>
        </pc:sldMkLst>
        <pc:spChg chg="mod">
          <ac:chgData name="Bar Weiss" userId="f1aa920c-6ab1-4ae3-bb20-d7ab45c94102" providerId="ADAL" clId="{801286A8-1A64-4CEB-B1A8-8A9C685649D9}" dt="2022-12-25T09:47:16.492" v="1472"/>
          <ac:spMkLst>
            <pc:docMk/>
            <pc:sldMk cId="3104388092" sldId="368"/>
            <ac:spMk id="2" creationId="{4F2E2E4B-3173-C938-D9D0-80F9D3AD0475}"/>
          </ac:spMkLst>
        </pc:spChg>
        <pc:spChg chg="del">
          <ac:chgData name="Bar Weiss" userId="f1aa920c-6ab1-4ae3-bb20-d7ab45c94102" providerId="ADAL" clId="{801286A8-1A64-4CEB-B1A8-8A9C685649D9}" dt="2022-12-25T09:33:16.908" v="1246" actId="478"/>
          <ac:spMkLst>
            <pc:docMk/>
            <pc:sldMk cId="3104388092" sldId="368"/>
            <ac:spMk id="3" creationId="{CBD51A6A-CC74-F845-2A6B-1696F4180504}"/>
          </ac:spMkLst>
        </pc:spChg>
        <pc:spChg chg="add del mod ord">
          <ac:chgData name="Bar Weiss" userId="f1aa920c-6ab1-4ae3-bb20-d7ab45c94102" providerId="ADAL" clId="{801286A8-1A64-4CEB-B1A8-8A9C685649D9}" dt="2022-12-25T10:51:44.890" v="1830" actId="1036"/>
          <ac:spMkLst>
            <pc:docMk/>
            <pc:sldMk cId="3104388092" sldId="368"/>
            <ac:spMk id="14" creationId="{060883DB-34D0-B0A6-39D8-C8D25662C2CC}"/>
          </ac:spMkLst>
        </pc:spChg>
        <pc:spChg chg="add del mod ord">
          <ac:chgData name="Bar Weiss" userId="f1aa920c-6ab1-4ae3-bb20-d7ab45c94102" providerId="ADAL" clId="{801286A8-1A64-4CEB-B1A8-8A9C685649D9}" dt="2022-12-25T10:52:37.608" v="1840" actId="1035"/>
          <ac:spMkLst>
            <pc:docMk/>
            <pc:sldMk cId="3104388092" sldId="368"/>
            <ac:spMk id="15" creationId="{7A6A572B-25C8-9E6E-F67C-B34579E68EF7}"/>
          </ac:spMkLst>
        </pc:spChg>
        <pc:spChg chg="add del mod ord">
          <ac:chgData name="Bar Weiss" userId="f1aa920c-6ab1-4ae3-bb20-d7ab45c94102" providerId="ADAL" clId="{801286A8-1A64-4CEB-B1A8-8A9C685649D9}" dt="2022-12-25T10:52:17.837" v="1834" actId="1035"/>
          <ac:spMkLst>
            <pc:docMk/>
            <pc:sldMk cId="3104388092" sldId="368"/>
            <ac:spMk id="16" creationId="{FE72617C-8EF7-2D69-4935-F78A9348FE41}"/>
          </ac:spMkLst>
        </pc:spChg>
        <pc:spChg chg="add del mod ord">
          <ac:chgData name="Bar Weiss" userId="f1aa920c-6ab1-4ae3-bb20-d7ab45c94102" providerId="ADAL" clId="{801286A8-1A64-4CEB-B1A8-8A9C685649D9}" dt="2022-12-25T10:52:31.872" v="1838" actId="1035"/>
          <ac:spMkLst>
            <pc:docMk/>
            <pc:sldMk cId="3104388092" sldId="368"/>
            <ac:spMk id="17" creationId="{D2B66D82-AFEF-BD08-B2E1-151D528026A6}"/>
          </ac:spMkLst>
        </pc:spChg>
        <pc:spChg chg="add del mod">
          <ac:chgData name="Bar Weiss" userId="f1aa920c-6ab1-4ae3-bb20-d7ab45c94102" providerId="ADAL" clId="{801286A8-1A64-4CEB-B1A8-8A9C685649D9}" dt="2022-12-25T10:40:13.995" v="1631" actId="478"/>
          <ac:spMkLst>
            <pc:docMk/>
            <pc:sldMk cId="3104388092" sldId="368"/>
            <ac:spMk id="18" creationId="{D72AE9B8-9BAD-512F-5A5B-9155AFDC54AF}"/>
          </ac:spMkLst>
        </pc:spChg>
        <pc:spChg chg="add del mod">
          <ac:chgData name="Bar Weiss" userId="f1aa920c-6ab1-4ae3-bb20-d7ab45c94102" providerId="ADAL" clId="{801286A8-1A64-4CEB-B1A8-8A9C685649D9}" dt="2022-12-25T10:40:27.066" v="1636" actId="478"/>
          <ac:spMkLst>
            <pc:docMk/>
            <pc:sldMk cId="3104388092" sldId="368"/>
            <ac:spMk id="19" creationId="{E1F4AF15-8BDD-F5F3-11D7-326932A46E70}"/>
          </ac:spMkLst>
        </pc:spChg>
        <pc:spChg chg="add del mod">
          <ac:chgData name="Bar Weiss" userId="f1aa920c-6ab1-4ae3-bb20-d7ab45c94102" providerId="ADAL" clId="{801286A8-1A64-4CEB-B1A8-8A9C685649D9}" dt="2022-12-25T10:45:42.503" v="1665" actId="478"/>
          <ac:spMkLst>
            <pc:docMk/>
            <pc:sldMk cId="3104388092" sldId="368"/>
            <ac:spMk id="20" creationId="{00315C33-817C-92A0-FC5D-A4D3E6D97EF5}"/>
          </ac:spMkLst>
        </pc:spChg>
        <pc:spChg chg="add del mod">
          <ac:chgData name="Bar Weiss" userId="f1aa920c-6ab1-4ae3-bb20-d7ab45c94102" providerId="ADAL" clId="{801286A8-1A64-4CEB-B1A8-8A9C685649D9}" dt="2022-12-25T10:45:46.327" v="1666" actId="478"/>
          <ac:spMkLst>
            <pc:docMk/>
            <pc:sldMk cId="3104388092" sldId="368"/>
            <ac:spMk id="21" creationId="{8AC2B14B-D13D-E8FF-E1CD-344D12A5D359}"/>
          </ac:spMkLst>
        </pc:spChg>
        <pc:picChg chg="add del mod">
          <ac:chgData name="Bar Weiss" userId="f1aa920c-6ab1-4ae3-bb20-d7ab45c94102" providerId="ADAL" clId="{801286A8-1A64-4CEB-B1A8-8A9C685649D9}" dt="2022-12-25T10:39:38.760" v="1623" actId="478"/>
          <ac:picMkLst>
            <pc:docMk/>
            <pc:sldMk cId="3104388092" sldId="368"/>
            <ac:picMk id="5" creationId="{19F41711-4304-EA04-B807-A6CF3FF15B11}"/>
          </ac:picMkLst>
        </pc:picChg>
        <pc:picChg chg="add del mod">
          <ac:chgData name="Bar Weiss" userId="f1aa920c-6ab1-4ae3-bb20-d7ab45c94102" providerId="ADAL" clId="{801286A8-1A64-4CEB-B1A8-8A9C685649D9}" dt="2022-12-25T10:40:28.793" v="1637" actId="478"/>
          <ac:picMkLst>
            <pc:docMk/>
            <pc:sldMk cId="3104388092" sldId="368"/>
            <ac:picMk id="7" creationId="{7CCEF64E-37E7-ED56-B78C-21DAE18597AD}"/>
          </ac:picMkLst>
        </pc:picChg>
        <pc:picChg chg="add del mod">
          <ac:chgData name="Bar Weiss" userId="f1aa920c-6ab1-4ae3-bb20-d7ab45c94102" providerId="ADAL" clId="{801286A8-1A64-4CEB-B1A8-8A9C685649D9}" dt="2022-12-25T10:46:11.932" v="1667" actId="478"/>
          <ac:picMkLst>
            <pc:docMk/>
            <pc:sldMk cId="3104388092" sldId="368"/>
            <ac:picMk id="9" creationId="{7968D5A6-6C86-6CA2-70D2-0FF634B722CA}"/>
          </ac:picMkLst>
        </pc:picChg>
        <pc:picChg chg="add del mod">
          <ac:chgData name="Bar Weiss" userId="f1aa920c-6ab1-4ae3-bb20-d7ab45c94102" providerId="ADAL" clId="{801286A8-1A64-4CEB-B1A8-8A9C685649D9}" dt="2022-12-25T09:37:50.746" v="1282" actId="478"/>
          <ac:picMkLst>
            <pc:docMk/>
            <pc:sldMk cId="3104388092" sldId="368"/>
            <ac:picMk id="11" creationId="{E338423F-A808-AC27-CAC7-7592B9A26D4F}"/>
          </ac:picMkLst>
        </pc:picChg>
        <pc:picChg chg="add del mod">
          <ac:chgData name="Bar Weiss" userId="f1aa920c-6ab1-4ae3-bb20-d7ab45c94102" providerId="ADAL" clId="{801286A8-1A64-4CEB-B1A8-8A9C685649D9}" dt="2022-12-25T10:46:31.273" v="1673" actId="478"/>
          <ac:picMkLst>
            <pc:docMk/>
            <pc:sldMk cId="3104388092" sldId="368"/>
            <ac:picMk id="13" creationId="{07D09B61-F794-89B5-0E2D-1B16F896C172}"/>
          </ac:picMkLst>
        </pc:picChg>
        <pc:picChg chg="add mod">
          <ac:chgData name="Bar Weiss" userId="f1aa920c-6ab1-4ae3-bb20-d7ab45c94102" providerId="ADAL" clId="{801286A8-1A64-4CEB-B1A8-8A9C685649D9}" dt="2022-12-25T10:51:44.890" v="1830" actId="1036"/>
          <ac:picMkLst>
            <pc:docMk/>
            <pc:sldMk cId="3104388092" sldId="368"/>
            <ac:picMk id="23" creationId="{D0E088B7-E591-E131-13EF-EA958CEFC5A5}"/>
          </ac:picMkLst>
        </pc:picChg>
        <pc:picChg chg="add del mod">
          <ac:chgData name="Bar Weiss" userId="f1aa920c-6ab1-4ae3-bb20-d7ab45c94102" providerId="ADAL" clId="{801286A8-1A64-4CEB-B1A8-8A9C685649D9}" dt="2022-12-25T10:43:52.909" v="1642" actId="478"/>
          <ac:picMkLst>
            <pc:docMk/>
            <pc:sldMk cId="3104388092" sldId="368"/>
            <ac:picMk id="25" creationId="{6DCDF572-7CC1-7526-3DDA-6AB9217F70A4}"/>
          </ac:picMkLst>
        </pc:picChg>
        <pc:picChg chg="add mod">
          <ac:chgData name="Bar Weiss" userId="f1aa920c-6ab1-4ae3-bb20-d7ab45c94102" providerId="ADAL" clId="{801286A8-1A64-4CEB-B1A8-8A9C685649D9}" dt="2022-12-25T10:52:37.608" v="1840" actId="1035"/>
          <ac:picMkLst>
            <pc:docMk/>
            <pc:sldMk cId="3104388092" sldId="368"/>
            <ac:picMk id="27" creationId="{6A144E91-3A34-AD0E-B4E5-F3376E56EAFD}"/>
          </ac:picMkLst>
        </pc:picChg>
        <pc:picChg chg="add mod">
          <ac:chgData name="Bar Weiss" userId="f1aa920c-6ab1-4ae3-bb20-d7ab45c94102" providerId="ADAL" clId="{801286A8-1A64-4CEB-B1A8-8A9C685649D9}" dt="2022-12-25T10:52:17.837" v="1834" actId="1035"/>
          <ac:picMkLst>
            <pc:docMk/>
            <pc:sldMk cId="3104388092" sldId="368"/>
            <ac:picMk id="29" creationId="{6776E3D3-B533-B54E-C98F-47AD1EECA48C}"/>
          </ac:picMkLst>
        </pc:picChg>
        <pc:picChg chg="add mod">
          <ac:chgData name="Bar Weiss" userId="f1aa920c-6ab1-4ae3-bb20-d7ab45c94102" providerId="ADAL" clId="{801286A8-1A64-4CEB-B1A8-8A9C685649D9}" dt="2022-12-25T10:52:31.872" v="1838" actId="1035"/>
          <ac:picMkLst>
            <pc:docMk/>
            <pc:sldMk cId="3104388092" sldId="368"/>
            <ac:picMk id="31" creationId="{9454CDCE-16D6-5B9D-6737-6DF0664F9AF7}"/>
          </ac:picMkLst>
        </pc:picChg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740874607" sldId="369"/>
        </pc:sldMkLst>
      </pc:sldChg>
      <pc:sldChg chg="addSp delSp modSp new del mod">
        <pc:chgData name="Bar Weiss" userId="f1aa920c-6ab1-4ae3-bb20-d7ab45c94102" providerId="ADAL" clId="{801286A8-1A64-4CEB-B1A8-8A9C685649D9}" dt="2022-12-25T09:50:04.720" v="1536" actId="47"/>
        <pc:sldMkLst>
          <pc:docMk/>
          <pc:sldMk cId="1073259967" sldId="369"/>
        </pc:sldMkLst>
        <pc:spChg chg="del">
          <ac:chgData name="Bar Weiss" userId="f1aa920c-6ab1-4ae3-bb20-d7ab45c94102" providerId="ADAL" clId="{801286A8-1A64-4CEB-B1A8-8A9C685649D9}" dt="2022-12-25T09:46:56.520" v="1467" actId="478"/>
          <ac:spMkLst>
            <pc:docMk/>
            <pc:sldMk cId="1073259967" sldId="369"/>
            <ac:spMk id="2" creationId="{50EB8FE3-25C6-5246-D10E-762EFE0F2A0C}"/>
          </ac:spMkLst>
        </pc:spChg>
        <pc:spChg chg="del">
          <ac:chgData name="Bar Weiss" userId="f1aa920c-6ab1-4ae3-bb20-d7ab45c94102" providerId="ADAL" clId="{801286A8-1A64-4CEB-B1A8-8A9C685649D9}" dt="2022-12-25T09:46:59.049" v="1468" actId="478"/>
          <ac:spMkLst>
            <pc:docMk/>
            <pc:sldMk cId="1073259967" sldId="369"/>
            <ac:spMk id="3" creationId="{C21A40E8-96BB-515E-DF79-411C6AEAA400}"/>
          </ac:spMkLst>
        </pc:spChg>
        <pc:spChg chg="add mod">
          <ac:chgData name="Bar Weiss" userId="f1aa920c-6ab1-4ae3-bb20-d7ab45c94102" providerId="ADAL" clId="{801286A8-1A64-4CEB-B1A8-8A9C685649D9}" dt="2022-12-25T09:49:52.429" v="1535" actId="1076"/>
          <ac:spMkLst>
            <pc:docMk/>
            <pc:sldMk cId="1073259967" sldId="369"/>
            <ac:spMk id="8" creationId="{96E9A7C5-361D-DDA8-D974-83530462C570}"/>
          </ac:spMkLst>
        </pc:spChg>
        <pc:spChg chg="add mod">
          <ac:chgData name="Bar Weiss" userId="f1aa920c-6ab1-4ae3-bb20-d7ab45c94102" providerId="ADAL" clId="{801286A8-1A64-4CEB-B1A8-8A9C685649D9}" dt="2022-12-25T09:47:36.361" v="1476" actId="1076"/>
          <ac:spMkLst>
            <pc:docMk/>
            <pc:sldMk cId="1073259967" sldId="369"/>
            <ac:spMk id="9" creationId="{E44DFCA8-A1D1-E198-6D52-9E91F5DB6A63}"/>
          </ac:spMkLst>
        </pc:spChg>
        <pc:spChg chg="add mod">
          <ac:chgData name="Bar Weiss" userId="f1aa920c-6ab1-4ae3-bb20-d7ab45c94102" providerId="ADAL" clId="{801286A8-1A64-4CEB-B1A8-8A9C685649D9}" dt="2022-12-25T09:49:32.687" v="1521" actId="1076"/>
          <ac:spMkLst>
            <pc:docMk/>
            <pc:sldMk cId="1073259967" sldId="369"/>
            <ac:spMk id="10" creationId="{21B29470-3436-52EC-2C07-1D31619BE970}"/>
          </ac:spMkLst>
        </pc:spChg>
        <pc:spChg chg="add mod">
          <ac:chgData name="Bar Weiss" userId="f1aa920c-6ab1-4ae3-bb20-d7ab45c94102" providerId="ADAL" clId="{801286A8-1A64-4CEB-B1A8-8A9C685649D9}" dt="2022-12-25T09:49:30.228" v="1520" actId="1076"/>
          <ac:spMkLst>
            <pc:docMk/>
            <pc:sldMk cId="1073259967" sldId="369"/>
            <ac:spMk id="11" creationId="{54E1AA1C-196A-02C6-7535-228A07E7E1AE}"/>
          </ac:spMkLst>
        </pc:spChg>
        <pc:spChg chg="add del mod">
          <ac:chgData name="Bar Weiss" userId="f1aa920c-6ab1-4ae3-bb20-d7ab45c94102" providerId="ADAL" clId="{801286A8-1A64-4CEB-B1A8-8A9C685649D9}" dt="2022-12-25T09:47:47.122" v="1481" actId="478"/>
          <ac:spMkLst>
            <pc:docMk/>
            <pc:sldMk cId="1073259967" sldId="369"/>
            <ac:spMk id="12" creationId="{349CD06C-407A-0BB9-8890-29115FDBC2BE}"/>
          </ac:spMkLst>
        </pc:spChg>
        <pc:spChg chg="add del mod">
          <ac:chgData name="Bar Weiss" userId="f1aa920c-6ab1-4ae3-bb20-d7ab45c94102" providerId="ADAL" clId="{801286A8-1A64-4CEB-B1A8-8A9C685649D9}" dt="2022-12-25T09:47:49.900" v="1482" actId="478"/>
          <ac:spMkLst>
            <pc:docMk/>
            <pc:sldMk cId="1073259967" sldId="369"/>
            <ac:spMk id="13" creationId="{83425321-4602-907E-3585-6A0E911ADA64}"/>
          </ac:spMkLst>
        </pc:spChg>
        <pc:spChg chg="add del mod">
          <ac:chgData name="Bar Weiss" userId="f1aa920c-6ab1-4ae3-bb20-d7ab45c94102" providerId="ADAL" clId="{801286A8-1A64-4CEB-B1A8-8A9C685649D9}" dt="2022-12-25T09:47:40.341" v="1478" actId="478"/>
          <ac:spMkLst>
            <pc:docMk/>
            <pc:sldMk cId="1073259967" sldId="369"/>
            <ac:spMk id="14" creationId="{49DA448B-91EA-FE4C-583D-2D7272EBA4E9}"/>
          </ac:spMkLst>
        </pc:spChg>
        <pc:spChg chg="add del mod">
          <ac:chgData name="Bar Weiss" userId="f1aa920c-6ab1-4ae3-bb20-d7ab45c94102" providerId="ADAL" clId="{801286A8-1A64-4CEB-B1A8-8A9C685649D9}" dt="2022-12-25T09:47:44.323" v="1480" actId="478"/>
          <ac:spMkLst>
            <pc:docMk/>
            <pc:sldMk cId="1073259967" sldId="369"/>
            <ac:spMk id="15" creationId="{9E43B72D-7BFA-18D5-6767-3997470881FD}"/>
          </ac:spMkLst>
        </pc:spChg>
        <pc:picChg chg="add del mod">
          <ac:chgData name="Bar Weiss" userId="f1aa920c-6ab1-4ae3-bb20-d7ab45c94102" providerId="ADAL" clId="{801286A8-1A64-4CEB-B1A8-8A9C685649D9}" dt="2022-12-25T09:49:36.875" v="1533" actId="1036"/>
          <ac:picMkLst>
            <pc:docMk/>
            <pc:sldMk cId="1073259967" sldId="369"/>
            <ac:picMk id="4" creationId="{957C9F1A-B755-BA68-992F-EC11D5611B8F}"/>
          </ac:picMkLst>
        </pc:picChg>
        <pc:picChg chg="add mod">
          <ac:chgData name="Bar Weiss" userId="f1aa920c-6ab1-4ae3-bb20-d7ab45c94102" providerId="ADAL" clId="{801286A8-1A64-4CEB-B1A8-8A9C685649D9}" dt="2022-12-25T09:49:36.875" v="1533" actId="1036"/>
          <ac:picMkLst>
            <pc:docMk/>
            <pc:sldMk cId="1073259967" sldId="369"/>
            <ac:picMk id="5" creationId="{DF86CDF8-BF85-5BC2-BDD6-1DE19B4F4C38}"/>
          </ac:picMkLst>
        </pc:picChg>
        <pc:picChg chg="add mod">
          <ac:chgData name="Bar Weiss" userId="f1aa920c-6ab1-4ae3-bb20-d7ab45c94102" providerId="ADAL" clId="{801286A8-1A64-4CEB-B1A8-8A9C685649D9}" dt="2022-12-25T09:49:36.875" v="1533" actId="1036"/>
          <ac:picMkLst>
            <pc:docMk/>
            <pc:sldMk cId="1073259967" sldId="369"/>
            <ac:picMk id="6" creationId="{19458BA6-E1AB-3909-12FC-29E2B058E316}"/>
          </ac:picMkLst>
        </pc:picChg>
        <pc:picChg chg="add mod">
          <ac:chgData name="Bar Weiss" userId="f1aa920c-6ab1-4ae3-bb20-d7ab45c94102" providerId="ADAL" clId="{801286A8-1A64-4CEB-B1A8-8A9C685649D9}" dt="2022-12-25T09:49:36.875" v="1533" actId="1036"/>
          <ac:picMkLst>
            <pc:docMk/>
            <pc:sldMk cId="1073259967" sldId="369"/>
            <ac:picMk id="7" creationId="{C54135E4-5144-0DE3-FC1F-6178469208C0}"/>
          </ac:picMkLst>
        </pc:picChg>
      </pc:sldChg>
      <pc:sldChg chg="addSp delSp modSp new mod">
        <pc:chgData name="Bar Weiss" userId="f1aa920c-6ab1-4ae3-bb20-d7ab45c94102" providerId="ADAL" clId="{801286A8-1A64-4CEB-B1A8-8A9C685649D9}" dt="2022-12-25T11:05:11.058" v="1889" actId="1076"/>
        <pc:sldMkLst>
          <pc:docMk/>
          <pc:sldMk cId="1366484287" sldId="369"/>
        </pc:sldMkLst>
        <pc:spChg chg="mod">
          <ac:chgData name="Bar Weiss" userId="f1aa920c-6ab1-4ae3-bb20-d7ab45c94102" providerId="ADAL" clId="{801286A8-1A64-4CEB-B1A8-8A9C685649D9}" dt="2022-12-25T10:29:46.076" v="1586" actId="20577"/>
          <ac:spMkLst>
            <pc:docMk/>
            <pc:sldMk cId="1366484287" sldId="369"/>
            <ac:spMk id="2" creationId="{410D533B-83C5-1DCA-1DB2-03E086ACFADA}"/>
          </ac:spMkLst>
        </pc:spChg>
        <pc:spChg chg="del">
          <ac:chgData name="Bar Weiss" userId="f1aa920c-6ab1-4ae3-bb20-d7ab45c94102" providerId="ADAL" clId="{801286A8-1A64-4CEB-B1A8-8A9C685649D9}" dt="2022-12-25T10:29:48.523" v="1587" actId="478"/>
          <ac:spMkLst>
            <pc:docMk/>
            <pc:sldMk cId="1366484287" sldId="369"/>
            <ac:spMk id="3" creationId="{B9AB891A-3FC4-7DA1-9EAE-D9A172955E41}"/>
          </ac:spMkLst>
        </pc:spChg>
        <pc:spChg chg="add del mod ord">
          <ac:chgData name="Bar Weiss" userId="f1aa920c-6ab1-4ae3-bb20-d7ab45c94102" providerId="ADAL" clId="{801286A8-1A64-4CEB-B1A8-8A9C685649D9}" dt="2022-12-25T11:04:59.752" v="1883" actId="478"/>
          <ac:spMkLst>
            <pc:docMk/>
            <pc:sldMk cId="1366484287" sldId="369"/>
            <ac:spMk id="8" creationId="{254CFAD7-8AAD-E907-4156-3C896A7A90C5}"/>
          </ac:spMkLst>
        </pc:spChg>
        <pc:spChg chg="add del mod ord">
          <ac:chgData name="Bar Weiss" userId="f1aa920c-6ab1-4ae3-bb20-d7ab45c94102" providerId="ADAL" clId="{801286A8-1A64-4CEB-B1A8-8A9C685649D9}" dt="2022-12-25T11:05:04.393" v="1885" actId="478"/>
          <ac:spMkLst>
            <pc:docMk/>
            <pc:sldMk cId="1366484287" sldId="369"/>
            <ac:spMk id="9" creationId="{9B2451AD-0385-EC3C-5353-CA699A4515C2}"/>
          </ac:spMkLst>
        </pc:spChg>
        <pc:spChg chg="add del mod">
          <ac:chgData name="Bar Weiss" userId="f1aa920c-6ab1-4ae3-bb20-d7ab45c94102" providerId="ADAL" clId="{801286A8-1A64-4CEB-B1A8-8A9C685649D9}" dt="2022-12-25T10:59:04.910" v="1859" actId="478"/>
          <ac:spMkLst>
            <pc:docMk/>
            <pc:sldMk cId="1366484287" sldId="369"/>
            <ac:spMk id="10" creationId="{BB64B17D-9647-D808-5C6A-946A3E7A0A88}"/>
          </ac:spMkLst>
        </pc:spChg>
        <pc:spChg chg="add del mod">
          <ac:chgData name="Bar Weiss" userId="f1aa920c-6ab1-4ae3-bb20-d7ab45c94102" providerId="ADAL" clId="{801286A8-1A64-4CEB-B1A8-8A9C685649D9}" dt="2022-12-25T10:58:15.605" v="1841" actId="478"/>
          <ac:spMkLst>
            <pc:docMk/>
            <pc:sldMk cId="1366484287" sldId="369"/>
            <ac:spMk id="11" creationId="{2BDAE63D-E236-6407-B60A-98BE7606FACB}"/>
          </ac:spMkLst>
        </pc:spChg>
        <pc:picChg chg="add del mod">
          <ac:chgData name="Bar Weiss" userId="f1aa920c-6ab1-4ae3-bb20-d7ab45c94102" providerId="ADAL" clId="{801286A8-1A64-4CEB-B1A8-8A9C685649D9}" dt="2022-12-25T10:58:17.188" v="1843" actId="478"/>
          <ac:picMkLst>
            <pc:docMk/>
            <pc:sldMk cId="1366484287" sldId="369"/>
            <ac:picMk id="5" creationId="{48FCC6E1-CB83-0431-9FF0-446B3D5AD59D}"/>
          </ac:picMkLst>
        </pc:picChg>
        <pc:picChg chg="add del mod">
          <ac:chgData name="Bar Weiss" userId="f1aa920c-6ab1-4ae3-bb20-d7ab45c94102" providerId="ADAL" clId="{801286A8-1A64-4CEB-B1A8-8A9C685649D9}" dt="2022-12-25T10:59:49.161" v="1860" actId="478"/>
          <ac:picMkLst>
            <pc:docMk/>
            <pc:sldMk cId="1366484287" sldId="369"/>
            <ac:picMk id="7" creationId="{D1AC38A6-5CCB-0AF6-53AD-DD4B8DA406AD}"/>
          </ac:picMkLst>
        </pc:picChg>
        <pc:picChg chg="add del mod">
          <ac:chgData name="Bar Weiss" userId="f1aa920c-6ab1-4ae3-bb20-d7ab45c94102" providerId="ADAL" clId="{801286A8-1A64-4CEB-B1A8-8A9C685649D9}" dt="2022-12-25T11:05:06.787" v="1886" actId="478"/>
          <ac:picMkLst>
            <pc:docMk/>
            <pc:sldMk cId="1366484287" sldId="369"/>
            <ac:picMk id="13" creationId="{4DB6201F-4D5D-C3D3-9D28-45B8B58E8D55}"/>
          </ac:picMkLst>
        </pc:picChg>
        <pc:picChg chg="add mod ord">
          <ac:chgData name="Bar Weiss" userId="f1aa920c-6ab1-4ae3-bb20-d7ab45c94102" providerId="ADAL" clId="{801286A8-1A64-4CEB-B1A8-8A9C685649D9}" dt="2022-12-25T11:05:11.058" v="1889" actId="1076"/>
          <ac:picMkLst>
            <pc:docMk/>
            <pc:sldMk cId="1366484287" sldId="369"/>
            <ac:picMk id="15" creationId="{864CEEB2-63D0-E232-B356-16ED38957607}"/>
          </ac:picMkLst>
        </pc:picChg>
      </pc:sldChg>
      <pc:sldChg chg="addSp delSp modSp new mod">
        <pc:chgData name="Bar Weiss" userId="f1aa920c-6ab1-4ae3-bb20-d7ab45c94102" providerId="ADAL" clId="{801286A8-1A64-4CEB-B1A8-8A9C685649D9}" dt="2022-12-26T07:54:07.653" v="2012" actId="20577"/>
        <pc:sldMkLst>
          <pc:docMk/>
          <pc:sldMk cId="3717642538" sldId="370"/>
        </pc:sldMkLst>
        <pc:spChg chg="mod">
          <ac:chgData name="Bar Weiss" userId="f1aa920c-6ab1-4ae3-bb20-d7ab45c94102" providerId="ADAL" clId="{801286A8-1A64-4CEB-B1A8-8A9C685649D9}" dt="2022-12-26T07:54:07.653" v="2012" actId="20577"/>
          <ac:spMkLst>
            <pc:docMk/>
            <pc:sldMk cId="3717642538" sldId="370"/>
            <ac:spMk id="2" creationId="{499B5E30-0C4F-B608-A9AD-55F8FE345CBC}"/>
          </ac:spMkLst>
        </pc:spChg>
        <pc:spChg chg="del">
          <ac:chgData name="Bar Weiss" userId="f1aa920c-6ab1-4ae3-bb20-d7ab45c94102" providerId="ADAL" clId="{801286A8-1A64-4CEB-B1A8-8A9C685649D9}" dt="2022-12-25T12:16:56.015" v="1927" actId="478"/>
          <ac:spMkLst>
            <pc:docMk/>
            <pc:sldMk cId="3717642538" sldId="370"/>
            <ac:spMk id="3" creationId="{ACDC3E59-B7F1-B99D-6E62-246E7DB40FEA}"/>
          </ac:spMkLst>
        </pc:spChg>
        <pc:spChg chg="add mod">
          <ac:chgData name="Bar Weiss" userId="f1aa920c-6ab1-4ae3-bb20-d7ab45c94102" providerId="ADAL" clId="{801286A8-1A64-4CEB-B1A8-8A9C685649D9}" dt="2022-12-25T12:25:08.410" v="1971" actId="1076"/>
          <ac:spMkLst>
            <pc:docMk/>
            <pc:sldMk cId="3717642538" sldId="370"/>
            <ac:spMk id="12" creationId="{63881204-C6B4-2A6E-4D79-F77B75EEBBCA}"/>
          </ac:spMkLst>
        </pc:spChg>
        <pc:spChg chg="add mod">
          <ac:chgData name="Bar Weiss" userId="f1aa920c-6ab1-4ae3-bb20-d7ab45c94102" providerId="ADAL" clId="{801286A8-1A64-4CEB-B1A8-8A9C685649D9}" dt="2022-12-25T12:25:15.099" v="1972" actId="1076"/>
          <ac:spMkLst>
            <pc:docMk/>
            <pc:sldMk cId="3717642538" sldId="370"/>
            <ac:spMk id="13" creationId="{65DC229C-5434-35CA-09D0-E4AAC5B1B9A9}"/>
          </ac:spMkLst>
        </pc:spChg>
        <pc:spChg chg="add mod">
          <ac:chgData name="Bar Weiss" userId="f1aa920c-6ab1-4ae3-bb20-d7ab45c94102" providerId="ADAL" clId="{801286A8-1A64-4CEB-B1A8-8A9C685649D9}" dt="2022-12-25T12:25:20.915" v="1973" actId="1076"/>
          <ac:spMkLst>
            <pc:docMk/>
            <pc:sldMk cId="3717642538" sldId="370"/>
            <ac:spMk id="14" creationId="{4D56BC21-C33A-48A0-60B6-FC2114E3B471}"/>
          </ac:spMkLst>
        </pc:spChg>
        <pc:picChg chg="add del mod">
          <ac:chgData name="Bar Weiss" userId="f1aa920c-6ab1-4ae3-bb20-d7ab45c94102" providerId="ADAL" clId="{801286A8-1A64-4CEB-B1A8-8A9C685649D9}" dt="2022-12-25T12:17:06.534" v="1933" actId="478"/>
          <ac:picMkLst>
            <pc:docMk/>
            <pc:sldMk cId="3717642538" sldId="370"/>
            <ac:picMk id="5" creationId="{490D369E-94BE-B7EF-10CA-949725C6A425}"/>
          </ac:picMkLst>
        </pc:picChg>
        <pc:picChg chg="add del mod">
          <ac:chgData name="Bar Weiss" userId="f1aa920c-6ab1-4ae3-bb20-d7ab45c94102" providerId="ADAL" clId="{801286A8-1A64-4CEB-B1A8-8A9C685649D9}" dt="2022-12-25T12:51:58.242" v="1976" actId="478"/>
          <ac:picMkLst>
            <pc:docMk/>
            <pc:sldMk cId="3717642538" sldId="370"/>
            <ac:picMk id="7" creationId="{E8939EE3-F0D2-571A-97D9-CCA3919CCD58}"/>
          </ac:picMkLst>
        </pc:picChg>
        <pc:picChg chg="add del mod">
          <ac:chgData name="Bar Weiss" userId="f1aa920c-6ab1-4ae3-bb20-d7ab45c94102" providerId="ADAL" clId="{801286A8-1A64-4CEB-B1A8-8A9C685649D9}" dt="2022-12-25T12:52:24.032" v="1987" actId="478"/>
          <ac:picMkLst>
            <pc:docMk/>
            <pc:sldMk cId="3717642538" sldId="370"/>
            <ac:picMk id="9" creationId="{C1C2E644-596E-5C7D-CD64-D934D6088592}"/>
          </ac:picMkLst>
        </pc:picChg>
        <pc:picChg chg="add mod">
          <ac:chgData name="Bar Weiss" userId="f1aa920c-6ab1-4ae3-bb20-d7ab45c94102" providerId="ADAL" clId="{801286A8-1A64-4CEB-B1A8-8A9C685649D9}" dt="2022-12-25T12:25:40.570" v="1975" actId="1076"/>
          <ac:picMkLst>
            <pc:docMk/>
            <pc:sldMk cId="3717642538" sldId="370"/>
            <ac:picMk id="11" creationId="{7F8FA3BA-31E7-DAF7-EFCF-70022AA2AE7A}"/>
          </ac:picMkLst>
        </pc:picChg>
        <pc:picChg chg="add mod ord">
          <ac:chgData name="Bar Weiss" userId="f1aa920c-6ab1-4ae3-bb20-d7ab45c94102" providerId="ADAL" clId="{801286A8-1A64-4CEB-B1A8-8A9C685649D9}" dt="2022-12-25T12:52:19.501" v="1986" actId="167"/>
          <ac:picMkLst>
            <pc:docMk/>
            <pc:sldMk cId="3717642538" sldId="370"/>
            <ac:picMk id="16" creationId="{A85467A4-0F67-6C51-46D6-D4AB7C78A9E2}"/>
          </ac:picMkLst>
        </pc:picChg>
        <pc:picChg chg="add del mod">
          <ac:chgData name="Bar Weiss" userId="f1aa920c-6ab1-4ae3-bb20-d7ab45c94102" providerId="ADAL" clId="{801286A8-1A64-4CEB-B1A8-8A9C685649D9}" dt="2022-12-25T12:53:56.467" v="1993" actId="478"/>
          <ac:picMkLst>
            <pc:docMk/>
            <pc:sldMk cId="3717642538" sldId="370"/>
            <ac:picMk id="18" creationId="{42582B3B-1188-3C4E-3B4D-1B2FDF4ADE1F}"/>
          </ac:picMkLst>
        </pc:picChg>
        <pc:picChg chg="add mod ord">
          <ac:chgData name="Bar Weiss" userId="f1aa920c-6ab1-4ae3-bb20-d7ab45c94102" providerId="ADAL" clId="{801286A8-1A64-4CEB-B1A8-8A9C685649D9}" dt="2022-12-25T12:54:20.214" v="1999" actId="167"/>
          <ac:picMkLst>
            <pc:docMk/>
            <pc:sldMk cId="3717642538" sldId="370"/>
            <ac:picMk id="20" creationId="{98A91D3C-D4FC-D16F-25E4-B329B85654AF}"/>
          </ac:picMkLst>
        </pc:picChg>
      </pc:sldChg>
      <pc:sldChg chg="del">
        <pc:chgData name="Bar Weiss" userId="f1aa920c-6ab1-4ae3-bb20-d7ab45c94102" providerId="ADAL" clId="{801286A8-1A64-4CEB-B1A8-8A9C685649D9}" dt="2022-12-22T17:13:55.622" v="0" actId="47"/>
        <pc:sldMkLst>
          <pc:docMk/>
          <pc:sldMk cId="4019146132" sldId="370"/>
        </pc:sldMkLst>
      </pc:sldChg>
      <pc:sldChg chg="addSp delSp modSp add mod">
        <pc:chgData name="Bar Weiss" userId="f1aa920c-6ab1-4ae3-bb20-d7ab45c94102" providerId="ADAL" clId="{801286A8-1A64-4CEB-B1A8-8A9C685649D9}" dt="2023-01-08T08:33:05.119" v="2845" actId="1076"/>
        <pc:sldMkLst>
          <pc:docMk/>
          <pc:sldMk cId="684546466" sldId="371"/>
        </pc:sldMkLst>
        <pc:spChg chg="mod">
          <ac:chgData name="Bar Weiss" userId="f1aa920c-6ab1-4ae3-bb20-d7ab45c94102" providerId="ADAL" clId="{801286A8-1A64-4CEB-B1A8-8A9C685649D9}" dt="2022-12-26T12:33:07.190" v="2200" actId="20577"/>
          <ac:spMkLst>
            <pc:docMk/>
            <pc:sldMk cId="684546466" sldId="371"/>
            <ac:spMk id="2" creationId="{499B5E30-0C4F-B608-A9AD-55F8FE345CBC}"/>
          </ac:spMkLst>
        </pc:spChg>
        <pc:spChg chg="mod">
          <ac:chgData name="Bar Weiss" userId="f1aa920c-6ab1-4ae3-bb20-d7ab45c94102" providerId="ADAL" clId="{801286A8-1A64-4CEB-B1A8-8A9C685649D9}" dt="2023-01-08T08:33:05.119" v="2845" actId="1076"/>
          <ac:spMkLst>
            <pc:docMk/>
            <pc:sldMk cId="684546466" sldId="371"/>
            <ac:spMk id="12" creationId="{63881204-C6B4-2A6E-4D79-F77B75EEBBCA}"/>
          </ac:spMkLst>
        </pc:spChg>
        <pc:spChg chg="mod">
          <ac:chgData name="Bar Weiss" userId="f1aa920c-6ab1-4ae3-bb20-d7ab45c94102" providerId="ADAL" clId="{801286A8-1A64-4CEB-B1A8-8A9C685649D9}" dt="2023-01-08T08:33:05.119" v="2845" actId="1076"/>
          <ac:spMkLst>
            <pc:docMk/>
            <pc:sldMk cId="684546466" sldId="371"/>
            <ac:spMk id="13" creationId="{65DC229C-5434-35CA-09D0-E4AAC5B1B9A9}"/>
          </ac:spMkLst>
        </pc:spChg>
        <pc:spChg chg="mod">
          <ac:chgData name="Bar Weiss" userId="f1aa920c-6ab1-4ae3-bb20-d7ab45c94102" providerId="ADAL" clId="{801286A8-1A64-4CEB-B1A8-8A9C685649D9}" dt="2023-01-08T08:33:05.119" v="2845" actId="1076"/>
          <ac:spMkLst>
            <pc:docMk/>
            <pc:sldMk cId="684546466" sldId="371"/>
            <ac:spMk id="14" creationId="{4D56BC21-C33A-48A0-60B6-FC2114E3B471}"/>
          </ac:spMkLst>
        </pc:spChg>
        <pc:picChg chg="add mod ord">
          <ac:chgData name="Bar Weiss" userId="f1aa920c-6ab1-4ae3-bb20-d7ab45c94102" providerId="ADAL" clId="{801286A8-1A64-4CEB-B1A8-8A9C685649D9}" dt="2023-01-08T08:33:05.119" v="2845" actId="1076"/>
          <ac:picMkLst>
            <pc:docMk/>
            <pc:sldMk cId="684546466" sldId="371"/>
            <ac:picMk id="4" creationId="{8FC3520D-ED42-4E50-2325-6DEC8EE31C6D}"/>
          </ac:picMkLst>
        </pc:picChg>
        <pc:picChg chg="add del mod">
          <ac:chgData name="Bar Weiss" userId="f1aa920c-6ab1-4ae3-bb20-d7ab45c94102" providerId="ADAL" clId="{801286A8-1A64-4CEB-B1A8-8A9C685649D9}" dt="2023-01-08T08:32:44.557" v="2841" actId="21"/>
          <ac:picMkLst>
            <pc:docMk/>
            <pc:sldMk cId="684546466" sldId="371"/>
            <ac:picMk id="5" creationId="{337D4D56-83D7-54ED-CCA6-A68F14EDC524}"/>
          </ac:picMkLst>
        </pc:picChg>
        <pc:picChg chg="add mod">
          <ac:chgData name="Bar Weiss" userId="f1aa920c-6ab1-4ae3-bb20-d7ab45c94102" providerId="ADAL" clId="{801286A8-1A64-4CEB-B1A8-8A9C685649D9}" dt="2023-01-08T08:33:05.119" v="2845" actId="1076"/>
          <ac:picMkLst>
            <pc:docMk/>
            <pc:sldMk cId="684546466" sldId="371"/>
            <ac:picMk id="6" creationId="{D915E296-07AF-4642-9025-4366A1AA2E73}"/>
          </ac:picMkLst>
        </pc:picChg>
        <pc:picChg chg="add del mod">
          <ac:chgData name="Bar Weiss" userId="f1aa920c-6ab1-4ae3-bb20-d7ab45c94102" providerId="ADAL" clId="{801286A8-1A64-4CEB-B1A8-8A9C685649D9}" dt="2023-01-08T08:26:29.784" v="2814" actId="478"/>
          <ac:picMkLst>
            <pc:docMk/>
            <pc:sldMk cId="684546466" sldId="371"/>
            <ac:picMk id="7" creationId="{9A10C735-4655-04AC-AE9C-FA8FA06798EC}"/>
          </ac:picMkLst>
        </pc:picChg>
        <pc:picChg chg="add del mod">
          <ac:chgData name="Bar Weiss" userId="f1aa920c-6ab1-4ae3-bb20-d7ab45c94102" providerId="ADAL" clId="{801286A8-1A64-4CEB-B1A8-8A9C685649D9}" dt="2022-12-26T08:06:31.703" v="2051" actId="478"/>
          <ac:picMkLst>
            <pc:docMk/>
            <pc:sldMk cId="684546466" sldId="371"/>
            <ac:picMk id="8" creationId="{42A21EAA-53DA-0AC1-8581-A13F9C6A9EF6}"/>
          </ac:picMkLst>
        </pc:picChg>
        <pc:picChg chg="add del mod">
          <ac:chgData name="Bar Weiss" userId="f1aa920c-6ab1-4ae3-bb20-d7ab45c94102" providerId="ADAL" clId="{801286A8-1A64-4CEB-B1A8-8A9C685649D9}" dt="2023-01-08T08:27:55.608" v="2824" actId="478"/>
          <ac:picMkLst>
            <pc:docMk/>
            <pc:sldMk cId="684546466" sldId="371"/>
            <ac:picMk id="8" creationId="{48321E22-9F9A-7C7D-59C0-B1438A62DD40}"/>
          </ac:picMkLst>
        </pc:picChg>
        <pc:picChg chg="add mod">
          <ac:chgData name="Bar Weiss" userId="f1aa920c-6ab1-4ae3-bb20-d7ab45c94102" providerId="ADAL" clId="{801286A8-1A64-4CEB-B1A8-8A9C685649D9}" dt="2023-01-08T08:33:05.119" v="2845" actId="1076"/>
          <ac:picMkLst>
            <pc:docMk/>
            <pc:sldMk cId="684546466" sldId="371"/>
            <ac:picMk id="10" creationId="{5440F37A-9EA8-F19D-8597-FED00D20616F}"/>
          </ac:picMkLst>
        </pc:picChg>
        <pc:picChg chg="add mod">
          <ac:chgData name="Bar Weiss" userId="f1aa920c-6ab1-4ae3-bb20-d7ab45c94102" providerId="ADAL" clId="{801286A8-1A64-4CEB-B1A8-8A9C685649D9}" dt="2023-01-08T08:33:05.119" v="2845" actId="1076"/>
          <ac:picMkLst>
            <pc:docMk/>
            <pc:sldMk cId="684546466" sldId="371"/>
            <ac:picMk id="11" creationId="{3CBF2C46-B530-BA0F-BA68-00A4CAC40980}"/>
          </ac:picMkLst>
        </pc:picChg>
        <pc:picChg chg="del">
          <ac:chgData name="Bar Weiss" userId="f1aa920c-6ab1-4ae3-bb20-d7ab45c94102" providerId="ADAL" clId="{801286A8-1A64-4CEB-B1A8-8A9C685649D9}" dt="2022-12-26T07:54:10.979" v="2013" actId="478"/>
          <ac:picMkLst>
            <pc:docMk/>
            <pc:sldMk cId="684546466" sldId="371"/>
            <ac:picMk id="11" creationId="{7F8FA3BA-31E7-DAF7-EFCF-70022AA2AE7A}"/>
          </ac:picMkLst>
        </pc:picChg>
        <pc:picChg chg="del">
          <ac:chgData name="Bar Weiss" userId="f1aa920c-6ab1-4ae3-bb20-d7ab45c94102" providerId="ADAL" clId="{801286A8-1A64-4CEB-B1A8-8A9C685649D9}" dt="2022-12-26T07:54:10.979" v="2013" actId="478"/>
          <ac:picMkLst>
            <pc:docMk/>
            <pc:sldMk cId="684546466" sldId="371"/>
            <ac:picMk id="16" creationId="{A85467A4-0F67-6C51-46D6-D4AB7C78A9E2}"/>
          </ac:picMkLst>
        </pc:picChg>
        <pc:picChg chg="add mod">
          <ac:chgData name="Bar Weiss" userId="f1aa920c-6ab1-4ae3-bb20-d7ab45c94102" providerId="ADAL" clId="{801286A8-1A64-4CEB-B1A8-8A9C685649D9}" dt="2023-01-08T08:33:05.119" v="2845" actId="1076"/>
          <ac:picMkLst>
            <pc:docMk/>
            <pc:sldMk cId="684546466" sldId="371"/>
            <ac:picMk id="16" creationId="{B7A6244B-8207-C4AB-DDE2-7A1076AB5600}"/>
          </ac:picMkLst>
        </pc:picChg>
        <pc:picChg chg="add mod">
          <ac:chgData name="Bar Weiss" userId="f1aa920c-6ab1-4ae3-bb20-d7ab45c94102" providerId="ADAL" clId="{801286A8-1A64-4CEB-B1A8-8A9C685649D9}" dt="2023-01-08T08:33:05.119" v="2845" actId="1076"/>
          <ac:picMkLst>
            <pc:docMk/>
            <pc:sldMk cId="684546466" sldId="371"/>
            <ac:picMk id="18" creationId="{A7C2B688-CD26-E659-F06F-1B6BFBF1E298}"/>
          </ac:picMkLst>
        </pc:picChg>
        <pc:picChg chg="del">
          <ac:chgData name="Bar Weiss" userId="f1aa920c-6ab1-4ae3-bb20-d7ab45c94102" providerId="ADAL" clId="{801286A8-1A64-4CEB-B1A8-8A9C685649D9}" dt="2022-12-26T07:54:10.979" v="2013" actId="478"/>
          <ac:picMkLst>
            <pc:docMk/>
            <pc:sldMk cId="684546466" sldId="371"/>
            <ac:picMk id="20" creationId="{98A91D3C-D4FC-D16F-25E4-B329B85654AF}"/>
          </ac:picMkLst>
        </pc:picChg>
      </pc:sldChg>
      <pc:sldChg chg="addSp delSp modSp new mod">
        <pc:chgData name="Bar Weiss" userId="f1aa920c-6ab1-4ae3-bb20-d7ab45c94102" providerId="ADAL" clId="{801286A8-1A64-4CEB-B1A8-8A9C685649D9}" dt="2022-12-26T12:07:06.204" v="2104" actId="14100"/>
        <pc:sldMkLst>
          <pc:docMk/>
          <pc:sldMk cId="2207593024" sldId="372"/>
        </pc:sldMkLst>
        <pc:spChg chg="mod">
          <ac:chgData name="Bar Weiss" userId="f1aa920c-6ab1-4ae3-bb20-d7ab45c94102" providerId="ADAL" clId="{801286A8-1A64-4CEB-B1A8-8A9C685649D9}" dt="2022-12-26T08:37:53.733" v="2081" actId="20577"/>
          <ac:spMkLst>
            <pc:docMk/>
            <pc:sldMk cId="2207593024" sldId="372"/>
            <ac:spMk id="2" creationId="{5B8A79B4-5D7B-89F2-91EA-5BD7E20A9AA6}"/>
          </ac:spMkLst>
        </pc:spChg>
        <pc:spChg chg="del">
          <ac:chgData name="Bar Weiss" userId="f1aa920c-6ab1-4ae3-bb20-d7ab45c94102" providerId="ADAL" clId="{801286A8-1A64-4CEB-B1A8-8A9C685649D9}" dt="2022-12-26T08:36:38.680" v="2058" actId="478"/>
          <ac:spMkLst>
            <pc:docMk/>
            <pc:sldMk cId="2207593024" sldId="372"/>
            <ac:spMk id="3" creationId="{6D2BE05D-6E36-D762-BD25-DDD0A00D3BCB}"/>
          </ac:spMkLst>
        </pc:spChg>
        <pc:picChg chg="add del mod">
          <ac:chgData name="Bar Weiss" userId="f1aa920c-6ab1-4ae3-bb20-d7ab45c94102" providerId="ADAL" clId="{801286A8-1A64-4CEB-B1A8-8A9C685649D9}" dt="2022-12-26T08:37:47.158" v="2068" actId="478"/>
          <ac:picMkLst>
            <pc:docMk/>
            <pc:sldMk cId="2207593024" sldId="372"/>
            <ac:picMk id="5" creationId="{CF86254B-435B-D3D6-A5A2-ECEE4340AAFE}"/>
          </ac:picMkLst>
        </pc:picChg>
        <pc:picChg chg="add mod">
          <ac:chgData name="Bar Weiss" userId="f1aa920c-6ab1-4ae3-bb20-d7ab45c94102" providerId="ADAL" clId="{801286A8-1A64-4CEB-B1A8-8A9C685649D9}" dt="2022-12-26T08:41:48.853" v="2094" actId="14100"/>
          <ac:picMkLst>
            <pc:docMk/>
            <pc:sldMk cId="2207593024" sldId="372"/>
            <ac:picMk id="7" creationId="{ED4E57F8-8D96-5831-2178-5D482D156504}"/>
          </ac:picMkLst>
        </pc:picChg>
        <pc:picChg chg="add mod">
          <ac:chgData name="Bar Weiss" userId="f1aa920c-6ab1-4ae3-bb20-d7ab45c94102" providerId="ADAL" clId="{801286A8-1A64-4CEB-B1A8-8A9C685649D9}" dt="2022-12-26T08:41:51.597" v="2095" actId="1076"/>
          <ac:picMkLst>
            <pc:docMk/>
            <pc:sldMk cId="2207593024" sldId="372"/>
            <ac:picMk id="9" creationId="{C92A48DC-3D0A-2A63-D3F3-E3A6ECFFD72C}"/>
          </ac:picMkLst>
        </pc:picChg>
        <pc:picChg chg="add mod">
          <ac:chgData name="Bar Weiss" userId="f1aa920c-6ab1-4ae3-bb20-d7ab45c94102" providerId="ADAL" clId="{801286A8-1A64-4CEB-B1A8-8A9C685649D9}" dt="2022-12-26T12:07:06.204" v="2104" actId="14100"/>
          <ac:picMkLst>
            <pc:docMk/>
            <pc:sldMk cId="2207593024" sldId="372"/>
            <ac:picMk id="11" creationId="{C2587068-8925-C94C-1C33-10F39CB44DE0}"/>
          </ac:picMkLst>
        </pc:picChg>
      </pc:sldChg>
      <pc:sldChg chg="add del">
        <pc:chgData name="Bar Weiss" userId="f1aa920c-6ab1-4ae3-bb20-d7ab45c94102" providerId="ADAL" clId="{801286A8-1A64-4CEB-B1A8-8A9C685649D9}" dt="2022-12-26T07:54:14.183" v="2015"/>
        <pc:sldMkLst>
          <pc:docMk/>
          <pc:sldMk cId="3310942410" sldId="372"/>
        </pc:sldMkLst>
      </pc:sldChg>
      <pc:sldChg chg="addSp delSp modSp add mod ord">
        <pc:chgData name="Bar Weiss" userId="f1aa920c-6ab1-4ae3-bb20-d7ab45c94102" providerId="ADAL" clId="{801286A8-1A64-4CEB-B1A8-8A9C685649D9}" dt="2023-01-29T12:26:28.761" v="3954"/>
        <pc:sldMkLst>
          <pc:docMk/>
          <pc:sldMk cId="1311422958" sldId="373"/>
        </pc:sldMkLst>
        <pc:spChg chg="mod">
          <ac:chgData name="Bar Weiss" userId="f1aa920c-6ab1-4ae3-bb20-d7ab45c94102" providerId="ADAL" clId="{801286A8-1A64-4CEB-B1A8-8A9C685649D9}" dt="2022-12-26T12:23:33.330" v="2142" actId="20577"/>
          <ac:spMkLst>
            <pc:docMk/>
            <pc:sldMk cId="1311422958" sldId="373"/>
            <ac:spMk id="2" creationId="{499B5E30-0C4F-B608-A9AD-55F8FE345CBC}"/>
          </ac:spMkLst>
        </pc:spChg>
        <pc:picChg chg="del">
          <ac:chgData name="Bar Weiss" userId="f1aa920c-6ab1-4ae3-bb20-d7ab45c94102" providerId="ADAL" clId="{801286A8-1A64-4CEB-B1A8-8A9C685649D9}" dt="2022-12-26T12:27:39.197" v="2143" actId="478"/>
          <ac:picMkLst>
            <pc:docMk/>
            <pc:sldMk cId="1311422958" sldId="373"/>
            <ac:picMk id="4" creationId="{8FC3520D-ED42-4E50-2325-6DEC8EE31C6D}"/>
          </ac:picMkLst>
        </pc:picChg>
        <pc:picChg chg="add mod">
          <ac:chgData name="Bar Weiss" userId="f1aa920c-6ab1-4ae3-bb20-d7ab45c94102" providerId="ADAL" clId="{801286A8-1A64-4CEB-B1A8-8A9C685649D9}" dt="2022-12-26T12:28:13.799" v="2155" actId="14100"/>
          <ac:picMkLst>
            <pc:docMk/>
            <pc:sldMk cId="1311422958" sldId="373"/>
            <ac:picMk id="5" creationId="{8C617FBA-E2C1-0BBB-4810-03153C695905}"/>
          </ac:picMkLst>
        </pc:picChg>
        <pc:picChg chg="del">
          <ac:chgData name="Bar Weiss" userId="f1aa920c-6ab1-4ae3-bb20-d7ab45c94102" providerId="ADAL" clId="{801286A8-1A64-4CEB-B1A8-8A9C685649D9}" dt="2022-12-26T12:30:22.706" v="2156" actId="478"/>
          <ac:picMkLst>
            <pc:docMk/>
            <pc:sldMk cId="1311422958" sldId="373"/>
            <ac:picMk id="6" creationId="{D915E296-07AF-4642-9025-4366A1AA2E73}"/>
          </ac:picMkLst>
        </pc:picChg>
        <pc:picChg chg="add mod">
          <ac:chgData name="Bar Weiss" userId="f1aa920c-6ab1-4ae3-bb20-d7ab45c94102" providerId="ADAL" clId="{801286A8-1A64-4CEB-B1A8-8A9C685649D9}" dt="2022-12-26T12:30:30.950" v="2159" actId="14100"/>
          <ac:picMkLst>
            <pc:docMk/>
            <pc:sldMk cId="1311422958" sldId="373"/>
            <ac:picMk id="8" creationId="{B531154E-5CDD-F5CB-BC46-C6EC48161D9C}"/>
          </ac:picMkLst>
        </pc:picChg>
        <pc:picChg chg="del">
          <ac:chgData name="Bar Weiss" userId="f1aa920c-6ab1-4ae3-bb20-d7ab45c94102" providerId="ADAL" clId="{801286A8-1A64-4CEB-B1A8-8A9C685649D9}" dt="2022-12-26T12:31:57.093" v="2160" actId="478"/>
          <ac:picMkLst>
            <pc:docMk/>
            <pc:sldMk cId="1311422958" sldId="373"/>
            <ac:picMk id="10" creationId="{5440F37A-9EA8-F19D-8597-FED00D20616F}"/>
          </ac:picMkLst>
        </pc:picChg>
        <pc:picChg chg="add mod">
          <ac:chgData name="Bar Weiss" userId="f1aa920c-6ab1-4ae3-bb20-d7ab45c94102" providerId="ADAL" clId="{801286A8-1A64-4CEB-B1A8-8A9C685649D9}" dt="2022-12-26T12:32:34.030" v="2170" actId="14100"/>
          <ac:picMkLst>
            <pc:docMk/>
            <pc:sldMk cId="1311422958" sldId="373"/>
            <ac:picMk id="11" creationId="{0FDBDF9D-4A6E-E4DD-D69B-31575C435E26}"/>
          </ac:picMkLst>
        </pc:picChg>
      </pc:sldChg>
      <pc:sldChg chg="addSp delSp modSp add mod">
        <pc:chgData name="Bar Weiss" userId="f1aa920c-6ab1-4ae3-bb20-d7ab45c94102" providerId="ADAL" clId="{801286A8-1A64-4CEB-B1A8-8A9C685649D9}" dt="2023-01-04T06:42:52.895" v="2241" actId="14100"/>
        <pc:sldMkLst>
          <pc:docMk/>
          <pc:sldMk cId="2753252423" sldId="374"/>
        </pc:sldMkLst>
        <pc:spChg chg="mod">
          <ac:chgData name="Bar Weiss" userId="f1aa920c-6ab1-4ae3-bb20-d7ab45c94102" providerId="ADAL" clId="{801286A8-1A64-4CEB-B1A8-8A9C685649D9}" dt="2023-01-04T06:39:23.585" v="2216" actId="20577"/>
          <ac:spMkLst>
            <pc:docMk/>
            <pc:sldMk cId="2753252423" sldId="374"/>
            <ac:spMk id="2" creationId="{499B5E30-0C4F-B608-A9AD-55F8FE345CBC}"/>
          </ac:spMkLst>
        </pc:spChg>
        <pc:picChg chg="del">
          <ac:chgData name="Bar Weiss" userId="f1aa920c-6ab1-4ae3-bb20-d7ab45c94102" providerId="ADAL" clId="{801286A8-1A64-4CEB-B1A8-8A9C685649D9}" dt="2023-01-04T06:41:44.704" v="2227" actId="478"/>
          <ac:picMkLst>
            <pc:docMk/>
            <pc:sldMk cId="2753252423" sldId="374"/>
            <ac:picMk id="4" creationId="{8FC3520D-ED42-4E50-2325-6DEC8EE31C6D}"/>
          </ac:picMkLst>
        </pc:picChg>
        <pc:picChg chg="add mod">
          <ac:chgData name="Bar Weiss" userId="f1aa920c-6ab1-4ae3-bb20-d7ab45c94102" providerId="ADAL" clId="{801286A8-1A64-4CEB-B1A8-8A9C685649D9}" dt="2023-01-04T06:41:01.089" v="2222" actId="1076"/>
          <ac:picMkLst>
            <pc:docMk/>
            <pc:sldMk cId="2753252423" sldId="374"/>
            <ac:picMk id="5" creationId="{FB3AD973-7948-85A3-E65A-5F638C8E5698}"/>
          </ac:picMkLst>
        </pc:picChg>
        <pc:picChg chg="del">
          <ac:chgData name="Bar Weiss" userId="f1aa920c-6ab1-4ae3-bb20-d7ab45c94102" providerId="ADAL" clId="{801286A8-1A64-4CEB-B1A8-8A9C685649D9}" dt="2023-01-04T06:40:50.731" v="2217" actId="478"/>
          <ac:picMkLst>
            <pc:docMk/>
            <pc:sldMk cId="2753252423" sldId="374"/>
            <ac:picMk id="6" creationId="{D915E296-07AF-4642-9025-4366A1AA2E73}"/>
          </ac:picMkLst>
        </pc:picChg>
        <pc:picChg chg="add mod">
          <ac:chgData name="Bar Weiss" userId="f1aa920c-6ab1-4ae3-bb20-d7ab45c94102" providerId="ADAL" clId="{801286A8-1A64-4CEB-B1A8-8A9C685649D9}" dt="2023-01-04T06:42:03.769" v="2234" actId="14100"/>
          <ac:picMkLst>
            <pc:docMk/>
            <pc:sldMk cId="2753252423" sldId="374"/>
            <ac:picMk id="8" creationId="{F032017A-F60F-A232-0AA2-A74EB8C0CDF9}"/>
          </ac:picMkLst>
        </pc:picChg>
        <pc:picChg chg="del mod">
          <ac:chgData name="Bar Weiss" userId="f1aa920c-6ab1-4ae3-bb20-d7ab45c94102" providerId="ADAL" clId="{801286A8-1A64-4CEB-B1A8-8A9C685649D9}" dt="2023-01-04T06:42:39.007" v="2235" actId="478"/>
          <ac:picMkLst>
            <pc:docMk/>
            <pc:sldMk cId="2753252423" sldId="374"/>
            <ac:picMk id="10" creationId="{5440F37A-9EA8-F19D-8597-FED00D20616F}"/>
          </ac:picMkLst>
        </pc:picChg>
        <pc:picChg chg="add mod">
          <ac:chgData name="Bar Weiss" userId="f1aa920c-6ab1-4ae3-bb20-d7ab45c94102" providerId="ADAL" clId="{801286A8-1A64-4CEB-B1A8-8A9C685649D9}" dt="2023-01-04T06:42:52.895" v="2241" actId="14100"/>
          <ac:picMkLst>
            <pc:docMk/>
            <pc:sldMk cId="2753252423" sldId="374"/>
            <ac:picMk id="11" creationId="{E46BFC1D-34A7-3298-210E-93548708B29E}"/>
          </ac:picMkLst>
        </pc:picChg>
      </pc:sldChg>
      <pc:sldChg chg="addSp delSp modSp new mod">
        <pc:chgData name="Bar Weiss" userId="f1aa920c-6ab1-4ae3-bb20-d7ab45c94102" providerId="ADAL" clId="{801286A8-1A64-4CEB-B1A8-8A9C685649D9}" dt="2023-02-01T14:10:48.302" v="4382" actId="21"/>
        <pc:sldMkLst>
          <pc:docMk/>
          <pc:sldMk cId="4184929803" sldId="375"/>
        </pc:sldMkLst>
        <pc:spChg chg="mod">
          <ac:chgData name="Bar Weiss" userId="f1aa920c-6ab1-4ae3-bb20-d7ab45c94102" providerId="ADAL" clId="{801286A8-1A64-4CEB-B1A8-8A9C685649D9}" dt="2023-01-04T06:43:33.756" v="2285" actId="20577"/>
          <ac:spMkLst>
            <pc:docMk/>
            <pc:sldMk cId="4184929803" sldId="375"/>
            <ac:spMk id="2" creationId="{2787B2FE-8AE7-76D4-A433-445DF80FDE79}"/>
          </ac:spMkLst>
        </pc:spChg>
        <pc:spChg chg="del">
          <ac:chgData name="Bar Weiss" userId="f1aa920c-6ab1-4ae3-bb20-d7ab45c94102" providerId="ADAL" clId="{801286A8-1A64-4CEB-B1A8-8A9C685649D9}" dt="2023-01-04T06:43:37.334" v="2286" actId="478"/>
          <ac:spMkLst>
            <pc:docMk/>
            <pc:sldMk cId="4184929803" sldId="375"/>
            <ac:spMk id="3" creationId="{2ECCC044-FCB6-ECCC-CA2E-1D98F724B2F3}"/>
          </ac:spMkLst>
        </pc:spChg>
        <pc:spChg chg="add mod">
          <ac:chgData name="Bar Weiss" userId="f1aa920c-6ab1-4ae3-bb20-d7ab45c94102" providerId="ADAL" clId="{801286A8-1A64-4CEB-B1A8-8A9C685649D9}" dt="2023-01-04T06:43:56.004" v="2287"/>
          <ac:spMkLst>
            <pc:docMk/>
            <pc:sldMk cId="4184929803" sldId="375"/>
            <ac:spMk id="4" creationId="{4104C13C-1DE9-4803-8886-04F84FF83FA5}"/>
          </ac:spMkLst>
        </pc:spChg>
        <pc:spChg chg="add mod">
          <ac:chgData name="Bar Weiss" userId="f1aa920c-6ab1-4ae3-bb20-d7ab45c94102" providerId="ADAL" clId="{801286A8-1A64-4CEB-B1A8-8A9C685649D9}" dt="2023-01-04T06:43:56.004" v="2287"/>
          <ac:spMkLst>
            <pc:docMk/>
            <pc:sldMk cId="4184929803" sldId="375"/>
            <ac:spMk id="5" creationId="{3F49C064-9413-CDD0-2AE4-5A8CF5F68EEF}"/>
          </ac:spMkLst>
        </pc:spChg>
        <pc:spChg chg="add mod">
          <ac:chgData name="Bar Weiss" userId="f1aa920c-6ab1-4ae3-bb20-d7ab45c94102" providerId="ADAL" clId="{801286A8-1A64-4CEB-B1A8-8A9C685649D9}" dt="2023-01-04T06:47:23.431" v="2356" actId="164"/>
          <ac:spMkLst>
            <pc:docMk/>
            <pc:sldMk cId="4184929803" sldId="375"/>
            <ac:spMk id="6" creationId="{39967622-946F-D396-AAF1-FA446989D2F6}"/>
          </ac:spMkLst>
        </pc:spChg>
        <pc:spChg chg="add del mod">
          <ac:chgData name="Bar Weiss" userId="f1aa920c-6ab1-4ae3-bb20-d7ab45c94102" providerId="ADAL" clId="{801286A8-1A64-4CEB-B1A8-8A9C685649D9}" dt="2023-01-04T06:44:08.156" v="2289" actId="478"/>
          <ac:spMkLst>
            <pc:docMk/>
            <pc:sldMk cId="4184929803" sldId="375"/>
            <ac:spMk id="7" creationId="{2E0C0085-756B-E451-F6DE-7DDAA45766E1}"/>
          </ac:spMkLst>
        </pc:spChg>
        <pc:spChg chg="add mod">
          <ac:chgData name="Bar Weiss" userId="f1aa920c-6ab1-4ae3-bb20-d7ab45c94102" providerId="ADAL" clId="{801286A8-1A64-4CEB-B1A8-8A9C685649D9}" dt="2023-01-04T06:46:46.654" v="2350" actId="1076"/>
          <ac:spMkLst>
            <pc:docMk/>
            <pc:sldMk cId="4184929803" sldId="375"/>
            <ac:spMk id="9" creationId="{03EF75DC-D60B-0026-12D4-558AD47E46FB}"/>
          </ac:spMkLst>
        </pc:spChg>
        <pc:spChg chg="add del mod">
          <ac:chgData name="Bar Weiss" userId="f1aa920c-6ab1-4ae3-bb20-d7ab45c94102" providerId="ADAL" clId="{801286A8-1A64-4CEB-B1A8-8A9C685649D9}" dt="2023-01-04T06:43:59.079" v="2288" actId="478"/>
          <ac:spMkLst>
            <pc:docMk/>
            <pc:sldMk cId="4184929803" sldId="375"/>
            <ac:spMk id="10" creationId="{84DD5124-2628-4A2C-54B0-11BA0DC08942}"/>
          </ac:spMkLst>
        </pc:spChg>
        <pc:spChg chg="add del mod">
          <ac:chgData name="Bar Weiss" userId="f1aa920c-6ab1-4ae3-bb20-d7ab45c94102" providerId="ADAL" clId="{801286A8-1A64-4CEB-B1A8-8A9C685649D9}" dt="2023-02-01T14:10:48.302" v="4382" actId="21"/>
          <ac:spMkLst>
            <pc:docMk/>
            <pc:sldMk cId="4184929803" sldId="375"/>
            <ac:spMk id="13" creationId="{B9E6D65A-2D3D-E236-CB6B-4B3B15EAC556}"/>
          </ac:spMkLst>
        </pc:spChg>
        <pc:spChg chg="add del mod">
          <ac:chgData name="Bar Weiss" userId="f1aa920c-6ab1-4ae3-bb20-d7ab45c94102" providerId="ADAL" clId="{801286A8-1A64-4CEB-B1A8-8A9C685649D9}" dt="2023-02-01T14:10:48.302" v="4382" actId="21"/>
          <ac:spMkLst>
            <pc:docMk/>
            <pc:sldMk cId="4184929803" sldId="375"/>
            <ac:spMk id="14" creationId="{6174A5B6-A16F-D82B-5C03-61814CCD2A44}"/>
          </ac:spMkLst>
        </pc:spChg>
        <pc:spChg chg="add del mod">
          <ac:chgData name="Bar Weiss" userId="f1aa920c-6ab1-4ae3-bb20-d7ab45c94102" providerId="ADAL" clId="{801286A8-1A64-4CEB-B1A8-8A9C685649D9}" dt="2023-02-01T14:10:48.302" v="4382" actId="21"/>
          <ac:spMkLst>
            <pc:docMk/>
            <pc:sldMk cId="4184929803" sldId="375"/>
            <ac:spMk id="15" creationId="{91DB2795-D081-BD18-288B-2F4405097ED6}"/>
          </ac:spMkLst>
        </pc:spChg>
        <pc:spChg chg="mod">
          <ac:chgData name="Bar Weiss" userId="f1aa920c-6ab1-4ae3-bb20-d7ab45c94102" providerId="ADAL" clId="{801286A8-1A64-4CEB-B1A8-8A9C685649D9}" dt="2023-01-04T06:43:56.004" v="2287"/>
          <ac:spMkLst>
            <pc:docMk/>
            <pc:sldMk cId="4184929803" sldId="375"/>
            <ac:spMk id="17" creationId="{D3B4C243-D9D0-2E34-1E45-DE6AB28C405F}"/>
          </ac:spMkLst>
        </pc:spChg>
        <pc:spChg chg="add mod">
          <ac:chgData name="Bar Weiss" userId="f1aa920c-6ab1-4ae3-bb20-d7ab45c94102" providerId="ADAL" clId="{801286A8-1A64-4CEB-B1A8-8A9C685649D9}" dt="2023-01-04T06:43:56.004" v="2287"/>
          <ac:spMkLst>
            <pc:docMk/>
            <pc:sldMk cId="4184929803" sldId="375"/>
            <ac:spMk id="20" creationId="{00B32E0B-2041-DF7B-7764-D3A21D503042}"/>
          </ac:spMkLst>
        </pc:spChg>
        <pc:spChg chg="add mod">
          <ac:chgData name="Bar Weiss" userId="f1aa920c-6ab1-4ae3-bb20-d7ab45c94102" providerId="ADAL" clId="{801286A8-1A64-4CEB-B1A8-8A9C685649D9}" dt="2023-01-04T06:47:08.774" v="2352"/>
          <ac:spMkLst>
            <pc:docMk/>
            <pc:sldMk cId="4184929803" sldId="375"/>
            <ac:spMk id="31" creationId="{ACCFCE68-EBC3-F1F8-05DA-B2501E67EF07}"/>
          </ac:spMkLst>
        </pc:spChg>
        <pc:spChg chg="add mod">
          <ac:chgData name="Bar Weiss" userId="f1aa920c-6ab1-4ae3-bb20-d7ab45c94102" providerId="ADAL" clId="{801286A8-1A64-4CEB-B1A8-8A9C685649D9}" dt="2023-01-04T06:47:08.774" v="2352"/>
          <ac:spMkLst>
            <pc:docMk/>
            <pc:sldMk cId="4184929803" sldId="375"/>
            <ac:spMk id="32" creationId="{73825862-B07D-5A65-D9B8-8DF09CBB983C}"/>
          </ac:spMkLst>
        </pc:spChg>
        <pc:spChg chg="mod">
          <ac:chgData name="Bar Weiss" userId="f1aa920c-6ab1-4ae3-bb20-d7ab45c94102" providerId="ADAL" clId="{801286A8-1A64-4CEB-B1A8-8A9C685649D9}" dt="2023-01-04T06:47:08.774" v="2352"/>
          <ac:spMkLst>
            <pc:docMk/>
            <pc:sldMk cId="4184929803" sldId="375"/>
            <ac:spMk id="36" creationId="{CC57567A-E621-0FC4-8E94-F3FFD1CCB520}"/>
          </ac:spMkLst>
        </pc:spChg>
        <pc:spChg chg="mod">
          <ac:chgData name="Bar Weiss" userId="f1aa920c-6ab1-4ae3-bb20-d7ab45c94102" providerId="ADAL" clId="{801286A8-1A64-4CEB-B1A8-8A9C685649D9}" dt="2023-01-04T06:47:08.774" v="2352"/>
          <ac:spMkLst>
            <pc:docMk/>
            <pc:sldMk cId="4184929803" sldId="375"/>
            <ac:spMk id="37" creationId="{8DBE59C0-5E95-E6F1-169C-B89CC50B01CB}"/>
          </ac:spMkLst>
        </pc:spChg>
        <pc:spChg chg="mod">
          <ac:chgData name="Bar Weiss" userId="f1aa920c-6ab1-4ae3-bb20-d7ab45c94102" providerId="ADAL" clId="{801286A8-1A64-4CEB-B1A8-8A9C685649D9}" dt="2023-01-04T06:47:08.774" v="2352"/>
          <ac:spMkLst>
            <pc:docMk/>
            <pc:sldMk cId="4184929803" sldId="375"/>
            <ac:spMk id="39" creationId="{19F4C686-0968-ACFB-79F5-7632125E329C}"/>
          </ac:spMkLst>
        </pc:spChg>
        <pc:spChg chg="mod">
          <ac:chgData name="Bar Weiss" userId="f1aa920c-6ab1-4ae3-bb20-d7ab45c94102" providerId="ADAL" clId="{801286A8-1A64-4CEB-B1A8-8A9C685649D9}" dt="2023-01-04T06:47:08.774" v="2352"/>
          <ac:spMkLst>
            <pc:docMk/>
            <pc:sldMk cId="4184929803" sldId="375"/>
            <ac:spMk id="40" creationId="{E7908457-E983-BB7B-3559-845FE931A79E}"/>
          </ac:spMkLst>
        </pc:spChg>
        <pc:spChg chg="add mod">
          <ac:chgData name="Bar Weiss" userId="f1aa920c-6ab1-4ae3-bb20-d7ab45c94102" providerId="ADAL" clId="{801286A8-1A64-4CEB-B1A8-8A9C685649D9}" dt="2023-01-04T06:47:08.774" v="2352"/>
          <ac:spMkLst>
            <pc:docMk/>
            <pc:sldMk cId="4184929803" sldId="375"/>
            <ac:spMk id="41" creationId="{E465939C-B071-42AD-B95B-7F7A1A502DAA}"/>
          </ac:spMkLst>
        </pc:spChg>
        <pc:spChg chg="add mod">
          <ac:chgData name="Bar Weiss" userId="f1aa920c-6ab1-4ae3-bb20-d7ab45c94102" providerId="ADAL" clId="{801286A8-1A64-4CEB-B1A8-8A9C685649D9}" dt="2023-01-04T06:47:08.774" v="2352"/>
          <ac:spMkLst>
            <pc:docMk/>
            <pc:sldMk cId="4184929803" sldId="375"/>
            <ac:spMk id="45" creationId="{1D675486-26C7-DAFD-B6B7-BE03C2ED1129}"/>
          </ac:spMkLst>
        </pc:spChg>
        <pc:spChg chg="add mod">
          <ac:chgData name="Bar Weiss" userId="f1aa920c-6ab1-4ae3-bb20-d7ab45c94102" providerId="ADAL" clId="{801286A8-1A64-4CEB-B1A8-8A9C685649D9}" dt="2023-01-04T06:47:08.774" v="2352"/>
          <ac:spMkLst>
            <pc:docMk/>
            <pc:sldMk cId="4184929803" sldId="375"/>
            <ac:spMk id="46" creationId="{C38610A5-33DF-D838-4F94-891F2700A737}"/>
          </ac:spMkLst>
        </pc:spChg>
        <pc:spChg chg="add mod">
          <ac:chgData name="Bar Weiss" userId="f1aa920c-6ab1-4ae3-bb20-d7ab45c94102" providerId="ADAL" clId="{801286A8-1A64-4CEB-B1A8-8A9C685649D9}" dt="2023-01-04T06:47:08.774" v="2352"/>
          <ac:spMkLst>
            <pc:docMk/>
            <pc:sldMk cId="4184929803" sldId="375"/>
            <ac:spMk id="47" creationId="{D3CA11FF-E61D-47C9-9B75-14E76C409CAC}"/>
          </ac:spMkLst>
        </pc:spChg>
        <pc:spChg chg="add mod">
          <ac:chgData name="Bar Weiss" userId="f1aa920c-6ab1-4ae3-bb20-d7ab45c94102" providerId="ADAL" clId="{801286A8-1A64-4CEB-B1A8-8A9C685649D9}" dt="2023-01-04T06:47:08.774" v="2352"/>
          <ac:spMkLst>
            <pc:docMk/>
            <pc:sldMk cId="4184929803" sldId="375"/>
            <ac:spMk id="48" creationId="{B8F4ADFB-1FF5-78F7-93F5-49CE5A52B2CB}"/>
          </ac:spMkLst>
        </pc:spChg>
        <pc:spChg chg="add mod">
          <ac:chgData name="Bar Weiss" userId="f1aa920c-6ab1-4ae3-bb20-d7ab45c94102" providerId="ADAL" clId="{801286A8-1A64-4CEB-B1A8-8A9C685649D9}" dt="2023-01-04T06:47:27.084" v="2359" actId="164"/>
          <ac:spMkLst>
            <pc:docMk/>
            <pc:sldMk cId="4184929803" sldId="375"/>
            <ac:spMk id="50" creationId="{208CE8DF-C539-AB41-9B9C-36B120B73470}"/>
          </ac:spMkLst>
        </pc:spChg>
        <pc:spChg chg="mod">
          <ac:chgData name="Bar Weiss" userId="f1aa920c-6ab1-4ae3-bb20-d7ab45c94102" providerId="ADAL" clId="{801286A8-1A64-4CEB-B1A8-8A9C685649D9}" dt="2023-01-04T06:48:17.160" v="2363"/>
          <ac:spMkLst>
            <pc:docMk/>
            <pc:sldMk cId="4184929803" sldId="375"/>
            <ac:spMk id="56" creationId="{C5ABBB75-5698-B3CB-DCDF-67009A5141B5}"/>
          </ac:spMkLst>
        </pc:spChg>
        <pc:grpChg chg="add del mod">
          <ac:chgData name="Bar Weiss" userId="f1aa920c-6ab1-4ae3-bb20-d7ab45c94102" providerId="ADAL" clId="{801286A8-1A64-4CEB-B1A8-8A9C685649D9}" dt="2023-02-01T14:10:48.302" v="4382" actId="21"/>
          <ac:grpSpMkLst>
            <pc:docMk/>
            <pc:sldMk cId="4184929803" sldId="375"/>
            <ac:grpSpMk id="16" creationId="{E125A288-6838-0706-8862-6DA1772DADAA}"/>
          </ac:grpSpMkLst>
        </pc:grpChg>
        <pc:grpChg chg="add del mod">
          <ac:chgData name="Bar Weiss" userId="f1aa920c-6ab1-4ae3-bb20-d7ab45c94102" providerId="ADAL" clId="{801286A8-1A64-4CEB-B1A8-8A9C685649D9}" dt="2023-01-04T06:47:11.573" v="2353" actId="478"/>
          <ac:grpSpMkLst>
            <pc:docMk/>
            <pc:sldMk cId="4184929803" sldId="375"/>
            <ac:grpSpMk id="35" creationId="{2B6B7522-165F-0ACC-8F77-643A2EE240BA}"/>
          </ac:grpSpMkLst>
        </pc:grpChg>
        <pc:grpChg chg="add del mod">
          <ac:chgData name="Bar Weiss" userId="f1aa920c-6ab1-4ae3-bb20-d7ab45c94102" providerId="ADAL" clId="{801286A8-1A64-4CEB-B1A8-8A9C685649D9}" dt="2023-01-04T06:47:16.690" v="2354" actId="478"/>
          <ac:grpSpMkLst>
            <pc:docMk/>
            <pc:sldMk cId="4184929803" sldId="375"/>
            <ac:grpSpMk id="38" creationId="{3724B9F8-3B1C-7E86-6540-6DC744F149BD}"/>
          </ac:grpSpMkLst>
        </pc:grpChg>
        <pc:grpChg chg="add mod">
          <ac:chgData name="Bar Weiss" userId="f1aa920c-6ab1-4ae3-bb20-d7ab45c94102" providerId="ADAL" clId="{801286A8-1A64-4CEB-B1A8-8A9C685649D9}" dt="2023-01-04T06:47:23.431" v="2356" actId="164"/>
          <ac:grpSpMkLst>
            <pc:docMk/>
            <pc:sldMk cId="4184929803" sldId="375"/>
            <ac:grpSpMk id="49" creationId="{B7911116-0CC4-F3A4-EB24-355F16881E67}"/>
          </ac:grpSpMkLst>
        </pc:grpChg>
        <pc:grpChg chg="add mod">
          <ac:chgData name="Bar Weiss" userId="f1aa920c-6ab1-4ae3-bb20-d7ab45c94102" providerId="ADAL" clId="{801286A8-1A64-4CEB-B1A8-8A9C685649D9}" dt="2023-01-04T06:48:07.700" v="2362" actId="1076"/>
          <ac:grpSpMkLst>
            <pc:docMk/>
            <pc:sldMk cId="4184929803" sldId="375"/>
            <ac:grpSpMk id="54" creationId="{4021306A-D6CE-7E40-33E1-67A1600BFED3}"/>
          </ac:grpSpMkLst>
        </pc:grpChg>
        <pc:grpChg chg="add mod ord">
          <ac:chgData name="Bar Weiss" userId="f1aa920c-6ab1-4ae3-bb20-d7ab45c94102" providerId="ADAL" clId="{801286A8-1A64-4CEB-B1A8-8A9C685649D9}" dt="2023-01-04T06:48:33.319" v="2366" actId="1076"/>
          <ac:grpSpMkLst>
            <pc:docMk/>
            <pc:sldMk cId="4184929803" sldId="375"/>
            <ac:grpSpMk id="55" creationId="{4A3CA320-34D5-1B61-BB0F-8A30CCCF1CF1}"/>
          </ac:grpSpMkLst>
        </pc:grpChg>
        <pc:cxnChg chg="add mod">
          <ac:chgData name="Bar Weiss" userId="f1aa920c-6ab1-4ae3-bb20-d7ab45c94102" providerId="ADAL" clId="{801286A8-1A64-4CEB-B1A8-8A9C685649D9}" dt="2023-01-04T06:46:50.384" v="2351" actId="1076"/>
          <ac:cxnSpMkLst>
            <pc:docMk/>
            <pc:sldMk cId="4184929803" sldId="375"/>
            <ac:cxnSpMk id="8" creationId="{01F0DCD2-B3AC-6239-56B3-66DBF3F50358}"/>
          </ac:cxnSpMkLst>
        </pc:cxnChg>
        <pc:cxnChg chg="add del mod">
          <ac:chgData name="Bar Weiss" userId="f1aa920c-6ab1-4ae3-bb20-d7ab45c94102" providerId="ADAL" clId="{801286A8-1A64-4CEB-B1A8-8A9C685649D9}" dt="2023-02-01T14:10:48.302" v="4382" actId="21"/>
          <ac:cxnSpMkLst>
            <pc:docMk/>
            <pc:sldMk cId="4184929803" sldId="375"/>
            <ac:cxnSpMk id="11" creationId="{7ABDF846-1E9D-EC02-F3D0-1088C8F00421}"/>
          </ac:cxnSpMkLst>
        </pc:cxnChg>
        <pc:cxnChg chg="add del mod">
          <ac:chgData name="Bar Weiss" userId="f1aa920c-6ab1-4ae3-bb20-d7ab45c94102" providerId="ADAL" clId="{801286A8-1A64-4CEB-B1A8-8A9C685649D9}" dt="2023-02-01T14:10:48.302" v="4382" actId="21"/>
          <ac:cxnSpMkLst>
            <pc:docMk/>
            <pc:sldMk cId="4184929803" sldId="375"/>
            <ac:cxnSpMk id="12" creationId="{0C39A78D-D60F-3F44-DC51-AEA8ECDADCBF}"/>
          </ac:cxnSpMkLst>
        </pc:cxnChg>
        <pc:cxnChg chg="mod">
          <ac:chgData name="Bar Weiss" userId="f1aa920c-6ab1-4ae3-bb20-d7ab45c94102" providerId="ADAL" clId="{801286A8-1A64-4CEB-B1A8-8A9C685649D9}" dt="2023-02-01T14:10:48.302" v="4382" actId="21"/>
          <ac:cxnSpMkLst>
            <pc:docMk/>
            <pc:sldMk cId="4184929803" sldId="375"/>
            <ac:cxnSpMk id="18" creationId="{FAABC846-30A7-BEEF-E6B9-DDDE4F6F9857}"/>
          </ac:cxnSpMkLst>
        </pc:cxnChg>
        <pc:cxnChg chg="mod">
          <ac:chgData name="Bar Weiss" userId="f1aa920c-6ab1-4ae3-bb20-d7ab45c94102" providerId="ADAL" clId="{801286A8-1A64-4CEB-B1A8-8A9C685649D9}" dt="2023-02-01T14:10:48.302" v="4382" actId="21"/>
          <ac:cxnSpMkLst>
            <pc:docMk/>
            <pc:sldMk cId="4184929803" sldId="375"/>
            <ac:cxnSpMk id="19" creationId="{EE94786E-0F5C-0946-BC85-30AB1F299C69}"/>
          </ac:cxnSpMkLst>
        </pc:cxnChg>
        <pc:cxnChg chg="add mod">
          <ac:chgData name="Bar Weiss" userId="f1aa920c-6ab1-4ae3-bb20-d7ab45c94102" providerId="ADAL" clId="{801286A8-1A64-4CEB-B1A8-8A9C685649D9}" dt="2023-01-04T06:47:23.431" v="2356" actId="164"/>
          <ac:cxnSpMkLst>
            <pc:docMk/>
            <pc:sldMk cId="4184929803" sldId="375"/>
            <ac:cxnSpMk id="22" creationId="{7D1887B1-F7D6-9764-B24D-9AB1EC136857}"/>
          </ac:cxnSpMkLst>
        </pc:cxnChg>
        <pc:cxnChg chg="add mod">
          <ac:chgData name="Bar Weiss" userId="f1aa920c-6ab1-4ae3-bb20-d7ab45c94102" providerId="ADAL" clId="{801286A8-1A64-4CEB-B1A8-8A9C685649D9}" dt="2023-01-04T06:47:23.431" v="2356" actId="164"/>
          <ac:cxnSpMkLst>
            <pc:docMk/>
            <pc:sldMk cId="4184929803" sldId="375"/>
            <ac:cxnSpMk id="23" creationId="{7C792C42-ECAA-ACAF-BF57-B5F88D54B339}"/>
          </ac:cxnSpMkLst>
        </pc:cxnChg>
        <pc:cxnChg chg="add del mod">
          <ac:chgData name="Bar Weiss" userId="f1aa920c-6ab1-4ae3-bb20-d7ab45c94102" providerId="ADAL" clId="{801286A8-1A64-4CEB-B1A8-8A9C685649D9}" dt="2023-01-04T06:46:26.007" v="2346" actId="478"/>
          <ac:cxnSpMkLst>
            <pc:docMk/>
            <pc:sldMk cId="4184929803" sldId="375"/>
            <ac:cxnSpMk id="24" creationId="{6284472B-17D3-6E71-5F46-CC5AE985D425}"/>
          </ac:cxnSpMkLst>
        </pc:cxnChg>
        <pc:cxnChg chg="add del mod">
          <ac:chgData name="Bar Weiss" userId="f1aa920c-6ab1-4ae3-bb20-d7ab45c94102" providerId="ADAL" clId="{801286A8-1A64-4CEB-B1A8-8A9C685649D9}" dt="2023-01-04T06:45:10.503" v="2326"/>
          <ac:cxnSpMkLst>
            <pc:docMk/>
            <pc:sldMk cId="4184929803" sldId="375"/>
            <ac:cxnSpMk id="25" creationId="{3AFA643B-E9CF-DBEA-4C3B-D9526FF2E8F7}"/>
          </ac:cxnSpMkLst>
        </pc:cxnChg>
        <pc:cxnChg chg="add del mod">
          <ac:chgData name="Bar Weiss" userId="f1aa920c-6ab1-4ae3-bb20-d7ab45c94102" providerId="ADAL" clId="{801286A8-1A64-4CEB-B1A8-8A9C685649D9}" dt="2023-01-04T06:45:10.503" v="2326"/>
          <ac:cxnSpMkLst>
            <pc:docMk/>
            <pc:sldMk cId="4184929803" sldId="375"/>
            <ac:cxnSpMk id="26" creationId="{197491E1-E4CE-A0D6-4873-55C18A120139}"/>
          </ac:cxnSpMkLst>
        </pc:cxnChg>
        <pc:cxnChg chg="add del mod">
          <ac:chgData name="Bar Weiss" userId="f1aa920c-6ab1-4ae3-bb20-d7ab45c94102" providerId="ADAL" clId="{801286A8-1A64-4CEB-B1A8-8A9C685649D9}" dt="2023-01-04T06:45:10.503" v="2326"/>
          <ac:cxnSpMkLst>
            <pc:docMk/>
            <pc:sldMk cId="4184929803" sldId="375"/>
            <ac:cxnSpMk id="27" creationId="{C1A45F7D-31B9-DAD2-C964-83F4D876C9CB}"/>
          </ac:cxnSpMkLst>
        </pc:cxnChg>
        <pc:cxnChg chg="add del mod">
          <ac:chgData name="Bar Weiss" userId="f1aa920c-6ab1-4ae3-bb20-d7ab45c94102" providerId="ADAL" clId="{801286A8-1A64-4CEB-B1A8-8A9C685649D9}" dt="2023-01-04T06:46:28.204" v="2347" actId="478"/>
          <ac:cxnSpMkLst>
            <pc:docMk/>
            <pc:sldMk cId="4184929803" sldId="375"/>
            <ac:cxnSpMk id="28" creationId="{6BDCEBCE-0FCD-D7A5-8D1D-FF6F3E1DCB02}"/>
          </ac:cxnSpMkLst>
        </pc:cxnChg>
        <pc:cxnChg chg="add mod">
          <ac:chgData name="Bar Weiss" userId="f1aa920c-6ab1-4ae3-bb20-d7ab45c94102" providerId="ADAL" clId="{801286A8-1A64-4CEB-B1A8-8A9C685649D9}" dt="2023-01-04T06:47:23.431" v="2356" actId="164"/>
          <ac:cxnSpMkLst>
            <pc:docMk/>
            <pc:sldMk cId="4184929803" sldId="375"/>
            <ac:cxnSpMk id="29" creationId="{C6196E2B-F64C-8493-EB1E-509C1CDF7611}"/>
          </ac:cxnSpMkLst>
        </pc:cxnChg>
        <pc:cxnChg chg="add mod">
          <ac:chgData name="Bar Weiss" userId="f1aa920c-6ab1-4ae3-bb20-d7ab45c94102" providerId="ADAL" clId="{801286A8-1A64-4CEB-B1A8-8A9C685649D9}" dt="2023-01-04T06:47:08.774" v="2352"/>
          <ac:cxnSpMkLst>
            <pc:docMk/>
            <pc:sldMk cId="4184929803" sldId="375"/>
            <ac:cxnSpMk id="33" creationId="{49555853-8437-BA6B-0141-0AD3A17A2FED}"/>
          </ac:cxnSpMkLst>
        </pc:cxnChg>
        <pc:cxnChg chg="add mod">
          <ac:chgData name="Bar Weiss" userId="f1aa920c-6ab1-4ae3-bb20-d7ab45c94102" providerId="ADAL" clId="{801286A8-1A64-4CEB-B1A8-8A9C685649D9}" dt="2023-01-04T06:47:08.774" v="2352"/>
          <ac:cxnSpMkLst>
            <pc:docMk/>
            <pc:sldMk cId="4184929803" sldId="375"/>
            <ac:cxnSpMk id="34" creationId="{F8EC8C4A-031F-CD28-6F9B-F301F1F55CCD}"/>
          </ac:cxnSpMkLst>
        </pc:cxnChg>
        <pc:cxnChg chg="add mod">
          <ac:chgData name="Bar Weiss" userId="f1aa920c-6ab1-4ae3-bb20-d7ab45c94102" providerId="ADAL" clId="{801286A8-1A64-4CEB-B1A8-8A9C685649D9}" dt="2023-01-04T06:47:08.774" v="2352"/>
          <ac:cxnSpMkLst>
            <pc:docMk/>
            <pc:sldMk cId="4184929803" sldId="375"/>
            <ac:cxnSpMk id="42" creationId="{CD9B976F-C856-1241-DA5F-C73A62CEB4D0}"/>
          </ac:cxnSpMkLst>
        </pc:cxnChg>
        <pc:cxnChg chg="add mod">
          <ac:chgData name="Bar Weiss" userId="f1aa920c-6ab1-4ae3-bb20-d7ab45c94102" providerId="ADAL" clId="{801286A8-1A64-4CEB-B1A8-8A9C685649D9}" dt="2023-01-04T06:47:08.774" v="2352"/>
          <ac:cxnSpMkLst>
            <pc:docMk/>
            <pc:sldMk cId="4184929803" sldId="375"/>
            <ac:cxnSpMk id="43" creationId="{146A2D3A-0499-C2EF-ACC5-03054E51607B}"/>
          </ac:cxnSpMkLst>
        </pc:cxnChg>
        <pc:cxnChg chg="add mod">
          <ac:chgData name="Bar Weiss" userId="f1aa920c-6ab1-4ae3-bb20-d7ab45c94102" providerId="ADAL" clId="{801286A8-1A64-4CEB-B1A8-8A9C685649D9}" dt="2023-01-04T06:47:08.774" v="2352"/>
          <ac:cxnSpMkLst>
            <pc:docMk/>
            <pc:sldMk cId="4184929803" sldId="375"/>
            <ac:cxnSpMk id="44" creationId="{5DBBB73E-455F-EF13-11EC-B39D80E4135C}"/>
          </ac:cxnSpMkLst>
        </pc:cxnChg>
        <pc:cxnChg chg="add mod">
          <ac:chgData name="Bar Weiss" userId="f1aa920c-6ab1-4ae3-bb20-d7ab45c94102" providerId="ADAL" clId="{801286A8-1A64-4CEB-B1A8-8A9C685649D9}" dt="2023-01-04T06:47:27.084" v="2359" actId="164"/>
          <ac:cxnSpMkLst>
            <pc:docMk/>
            <pc:sldMk cId="4184929803" sldId="375"/>
            <ac:cxnSpMk id="51" creationId="{347D84BD-B583-4415-8B84-F442CEDE93C1}"/>
          </ac:cxnSpMkLst>
        </pc:cxnChg>
        <pc:cxnChg chg="add mod">
          <ac:chgData name="Bar Weiss" userId="f1aa920c-6ab1-4ae3-bb20-d7ab45c94102" providerId="ADAL" clId="{801286A8-1A64-4CEB-B1A8-8A9C685649D9}" dt="2023-01-04T06:47:27.084" v="2359" actId="164"/>
          <ac:cxnSpMkLst>
            <pc:docMk/>
            <pc:sldMk cId="4184929803" sldId="375"/>
            <ac:cxnSpMk id="52" creationId="{2A54BAB0-4996-019C-0777-0E64682C61A1}"/>
          </ac:cxnSpMkLst>
        </pc:cxnChg>
        <pc:cxnChg chg="add mod">
          <ac:chgData name="Bar Weiss" userId="f1aa920c-6ab1-4ae3-bb20-d7ab45c94102" providerId="ADAL" clId="{801286A8-1A64-4CEB-B1A8-8A9C685649D9}" dt="2023-01-04T06:47:27.084" v="2359" actId="164"/>
          <ac:cxnSpMkLst>
            <pc:docMk/>
            <pc:sldMk cId="4184929803" sldId="375"/>
            <ac:cxnSpMk id="53" creationId="{E4326791-4B55-32ED-6C4C-1E8FD3ACB251}"/>
          </ac:cxnSpMkLst>
        </pc:cxnChg>
        <pc:cxnChg chg="mod">
          <ac:chgData name="Bar Weiss" userId="f1aa920c-6ab1-4ae3-bb20-d7ab45c94102" providerId="ADAL" clId="{801286A8-1A64-4CEB-B1A8-8A9C685649D9}" dt="2023-01-04T06:48:17.160" v="2363"/>
          <ac:cxnSpMkLst>
            <pc:docMk/>
            <pc:sldMk cId="4184929803" sldId="375"/>
            <ac:cxnSpMk id="57" creationId="{E49C18C9-9241-2364-36F0-D608F5803129}"/>
          </ac:cxnSpMkLst>
        </pc:cxnChg>
        <pc:cxnChg chg="mod">
          <ac:chgData name="Bar Weiss" userId="f1aa920c-6ab1-4ae3-bb20-d7ab45c94102" providerId="ADAL" clId="{801286A8-1A64-4CEB-B1A8-8A9C685649D9}" dt="2023-01-04T06:48:17.160" v="2363"/>
          <ac:cxnSpMkLst>
            <pc:docMk/>
            <pc:sldMk cId="4184929803" sldId="375"/>
            <ac:cxnSpMk id="58" creationId="{2E8EFFF5-03EE-C724-381E-77DA775690C4}"/>
          </ac:cxnSpMkLst>
        </pc:cxnChg>
        <pc:cxnChg chg="mod">
          <ac:chgData name="Bar Weiss" userId="f1aa920c-6ab1-4ae3-bb20-d7ab45c94102" providerId="ADAL" clId="{801286A8-1A64-4CEB-B1A8-8A9C685649D9}" dt="2023-01-04T06:48:17.160" v="2363"/>
          <ac:cxnSpMkLst>
            <pc:docMk/>
            <pc:sldMk cId="4184929803" sldId="375"/>
            <ac:cxnSpMk id="59" creationId="{6E1E302D-2B69-9ADA-EEF2-33A38D8B0192}"/>
          </ac:cxnSpMkLst>
        </pc:cxnChg>
      </pc:sldChg>
      <pc:sldChg chg="addSp delSp modSp new mod">
        <pc:chgData name="Bar Weiss" userId="f1aa920c-6ab1-4ae3-bb20-d7ab45c94102" providerId="ADAL" clId="{801286A8-1A64-4CEB-B1A8-8A9C685649D9}" dt="2023-01-04T07:47:33.812" v="2391" actId="1076"/>
        <pc:sldMkLst>
          <pc:docMk/>
          <pc:sldMk cId="328484551" sldId="376"/>
        </pc:sldMkLst>
        <pc:spChg chg="mod">
          <ac:chgData name="Bar Weiss" userId="f1aa920c-6ab1-4ae3-bb20-d7ab45c94102" providerId="ADAL" clId="{801286A8-1A64-4CEB-B1A8-8A9C685649D9}" dt="2023-01-04T07:47:29.516" v="2388" actId="20577"/>
          <ac:spMkLst>
            <pc:docMk/>
            <pc:sldMk cId="328484551" sldId="376"/>
            <ac:spMk id="2" creationId="{E539DCF8-8726-EEC4-99C6-F0E90395C17A}"/>
          </ac:spMkLst>
        </pc:spChg>
        <pc:spChg chg="del">
          <ac:chgData name="Bar Weiss" userId="f1aa920c-6ab1-4ae3-bb20-d7ab45c94102" providerId="ADAL" clId="{801286A8-1A64-4CEB-B1A8-8A9C685649D9}" dt="2023-01-04T07:47:25.568" v="2386" actId="478"/>
          <ac:spMkLst>
            <pc:docMk/>
            <pc:sldMk cId="328484551" sldId="376"/>
            <ac:spMk id="3" creationId="{A0333A53-DE0F-5A12-0617-D38D36B64769}"/>
          </ac:spMkLst>
        </pc:spChg>
        <pc:picChg chg="add mod">
          <ac:chgData name="Bar Weiss" userId="f1aa920c-6ab1-4ae3-bb20-d7ab45c94102" providerId="ADAL" clId="{801286A8-1A64-4CEB-B1A8-8A9C685649D9}" dt="2023-01-04T07:47:33.812" v="2391" actId="1076"/>
          <ac:picMkLst>
            <pc:docMk/>
            <pc:sldMk cId="328484551" sldId="376"/>
            <ac:picMk id="5" creationId="{BC12B1BA-6092-D78F-605D-6378390A402C}"/>
          </ac:picMkLst>
        </pc:picChg>
      </pc:sldChg>
      <pc:sldChg chg="addSp delSp modSp new mod">
        <pc:chgData name="Bar Weiss" userId="f1aa920c-6ab1-4ae3-bb20-d7ab45c94102" providerId="ADAL" clId="{801286A8-1A64-4CEB-B1A8-8A9C685649D9}" dt="2023-01-04T20:38:56.305" v="2804" actId="1076"/>
        <pc:sldMkLst>
          <pc:docMk/>
          <pc:sldMk cId="4091487473" sldId="377"/>
        </pc:sldMkLst>
        <pc:spChg chg="mod">
          <ac:chgData name="Bar Weiss" userId="f1aa920c-6ab1-4ae3-bb20-d7ab45c94102" providerId="ADAL" clId="{801286A8-1A64-4CEB-B1A8-8A9C685649D9}" dt="2023-01-04T08:56:12.717" v="2413" actId="20577"/>
          <ac:spMkLst>
            <pc:docMk/>
            <pc:sldMk cId="4091487473" sldId="377"/>
            <ac:spMk id="2" creationId="{07650AFD-BEB8-2D4B-0F70-03FDA19F781F}"/>
          </ac:spMkLst>
        </pc:spChg>
        <pc:spChg chg="del">
          <ac:chgData name="Bar Weiss" userId="f1aa920c-6ab1-4ae3-bb20-d7ab45c94102" providerId="ADAL" clId="{801286A8-1A64-4CEB-B1A8-8A9C685649D9}" dt="2023-01-04T08:56:15.224" v="2414" actId="478"/>
          <ac:spMkLst>
            <pc:docMk/>
            <pc:sldMk cId="4091487473" sldId="377"/>
            <ac:spMk id="3" creationId="{C27E80E8-D7A2-3C1A-FC07-B56936FF5010}"/>
          </ac:spMkLst>
        </pc:spChg>
        <pc:picChg chg="add mod">
          <ac:chgData name="Bar Weiss" userId="f1aa920c-6ab1-4ae3-bb20-d7ab45c94102" providerId="ADAL" clId="{801286A8-1A64-4CEB-B1A8-8A9C685649D9}" dt="2023-01-04T09:03:40.923" v="2488" actId="1076"/>
          <ac:picMkLst>
            <pc:docMk/>
            <pc:sldMk cId="4091487473" sldId="377"/>
            <ac:picMk id="5" creationId="{25897BB9-4765-1510-9C29-FDA7F1BF2D6D}"/>
          </ac:picMkLst>
        </pc:picChg>
        <pc:picChg chg="add del mod">
          <ac:chgData name="Bar Weiss" userId="f1aa920c-6ab1-4ae3-bb20-d7ab45c94102" providerId="ADAL" clId="{801286A8-1A64-4CEB-B1A8-8A9C685649D9}" dt="2023-01-04T08:57:12.529" v="2427" actId="478"/>
          <ac:picMkLst>
            <pc:docMk/>
            <pc:sldMk cId="4091487473" sldId="377"/>
            <ac:picMk id="7" creationId="{FAF4651A-4E8F-8675-0899-C093FB349447}"/>
          </ac:picMkLst>
        </pc:picChg>
        <pc:picChg chg="add mod">
          <ac:chgData name="Bar Weiss" userId="f1aa920c-6ab1-4ae3-bb20-d7ab45c94102" providerId="ADAL" clId="{801286A8-1A64-4CEB-B1A8-8A9C685649D9}" dt="2023-01-04T09:03:39.349" v="2487" actId="1076"/>
          <ac:picMkLst>
            <pc:docMk/>
            <pc:sldMk cId="4091487473" sldId="377"/>
            <ac:picMk id="9" creationId="{94167BA8-121C-E57F-866F-00A0D5ED42AA}"/>
          </ac:picMkLst>
        </pc:picChg>
        <pc:picChg chg="add mod">
          <ac:chgData name="Bar Weiss" userId="f1aa920c-6ab1-4ae3-bb20-d7ab45c94102" providerId="ADAL" clId="{801286A8-1A64-4CEB-B1A8-8A9C685649D9}" dt="2023-01-04T09:03:39.349" v="2487" actId="1076"/>
          <ac:picMkLst>
            <pc:docMk/>
            <pc:sldMk cId="4091487473" sldId="377"/>
            <ac:picMk id="11" creationId="{D0F64E5F-7460-2DE9-7AA0-4B0F29825574}"/>
          </ac:picMkLst>
        </pc:picChg>
        <pc:picChg chg="add mod">
          <ac:chgData name="Bar Weiss" userId="f1aa920c-6ab1-4ae3-bb20-d7ab45c94102" providerId="ADAL" clId="{801286A8-1A64-4CEB-B1A8-8A9C685649D9}" dt="2023-01-04T09:03:39.349" v="2487" actId="1076"/>
          <ac:picMkLst>
            <pc:docMk/>
            <pc:sldMk cId="4091487473" sldId="377"/>
            <ac:picMk id="13" creationId="{CD66C243-64B2-202B-FA3A-091FB97EDED1}"/>
          </ac:picMkLst>
        </pc:picChg>
        <pc:picChg chg="add mod">
          <ac:chgData name="Bar Weiss" userId="f1aa920c-6ab1-4ae3-bb20-d7ab45c94102" providerId="ADAL" clId="{801286A8-1A64-4CEB-B1A8-8A9C685649D9}" dt="2023-01-04T20:38:56.305" v="2804" actId="1076"/>
          <ac:picMkLst>
            <pc:docMk/>
            <pc:sldMk cId="4091487473" sldId="377"/>
            <ac:picMk id="15" creationId="{3BA21228-C7A6-511F-FBF9-78DFCB50A94C}"/>
          </ac:picMkLst>
        </pc:picChg>
      </pc:sldChg>
      <pc:sldChg chg="addSp delSp modSp new mod ord">
        <pc:chgData name="Bar Weiss" userId="f1aa920c-6ab1-4ae3-bb20-d7ab45c94102" providerId="ADAL" clId="{801286A8-1A64-4CEB-B1A8-8A9C685649D9}" dt="2023-02-01T12:55:33.413" v="4340"/>
        <pc:sldMkLst>
          <pc:docMk/>
          <pc:sldMk cId="3594554180" sldId="378"/>
        </pc:sldMkLst>
        <pc:spChg chg="mod">
          <ac:chgData name="Bar Weiss" userId="f1aa920c-6ab1-4ae3-bb20-d7ab45c94102" providerId="ADAL" clId="{801286A8-1A64-4CEB-B1A8-8A9C685649D9}" dt="2023-01-04T18:17:30.041" v="2574" actId="20577"/>
          <ac:spMkLst>
            <pc:docMk/>
            <pc:sldMk cId="3594554180" sldId="378"/>
            <ac:spMk id="2" creationId="{4E3744C5-3DC4-1773-5C68-64077AD9B032}"/>
          </ac:spMkLst>
        </pc:spChg>
        <pc:spChg chg="del">
          <ac:chgData name="Bar Weiss" userId="f1aa920c-6ab1-4ae3-bb20-d7ab45c94102" providerId="ADAL" clId="{801286A8-1A64-4CEB-B1A8-8A9C685649D9}" dt="2023-01-04T17:59:10.974" v="2509" actId="478"/>
          <ac:spMkLst>
            <pc:docMk/>
            <pc:sldMk cId="3594554180" sldId="378"/>
            <ac:spMk id="3" creationId="{A8861B97-6EBF-E02A-28FE-D84E71DE4B87}"/>
          </ac:spMkLst>
        </pc:spChg>
        <pc:picChg chg="add del mod">
          <ac:chgData name="Bar Weiss" userId="f1aa920c-6ab1-4ae3-bb20-d7ab45c94102" providerId="ADAL" clId="{801286A8-1A64-4CEB-B1A8-8A9C685649D9}" dt="2023-01-08T08:32:56.760" v="2844" actId="478"/>
          <ac:picMkLst>
            <pc:docMk/>
            <pc:sldMk cId="3594554180" sldId="378"/>
            <ac:picMk id="3" creationId="{997F9183-3B15-892E-0810-38FCDF086A4F}"/>
          </ac:picMkLst>
        </pc:picChg>
        <pc:picChg chg="add del mod">
          <ac:chgData name="Bar Weiss" userId="f1aa920c-6ab1-4ae3-bb20-d7ab45c94102" providerId="ADAL" clId="{801286A8-1A64-4CEB-B1A8-8A9C685649D9}" dt="2023-01-04T18:16:28.684" v="2523" actId="478"/>
          <ac:picMkLst>
            <pc:docMk/>
            <pc:sldMk cId="3594554180" sldId="378"/>
            <ac:picMk id="5" creationId="{D5F7637E-BFA6-6199-883E-5347BC5ADA98}"/>
          </ac:picMkLst>
        </pc:picChg>
        <pc:picChg chg="add mod">
          <ac:chgData name="Bar Weiss" userId="f1aa920c-6ab1-4ae3-bb20-d7ab45c94102" providerId="ADAL" clId="{801286A8-1A64-4CEB-B1A8-8A9C685649D9}" dt="2023-01-08T09:12:00.467" v="2874" actId="1076"/>
          <ac:picMkLst>
            <pc:docMk/>
            <pc:sldMk cId="3594554180" sldId="378"/>
            <ac:picMk id="7" creationId="{1780E94F-1FCA-3CFF-67B5-0A603D406ACF}"/>
          </ac:picMkLst>
        </pc:picChg>
        <pc:picChg chg="add mod">
          <ac:chgData name="Bar Weiss" userId="f1aa920c-6ab1-4ae3-bb20-d7ab45c94102" providerId="ADAL" clId="{801286A8-1A64-4CEB-B1A8-8A9C685649D9}" dt="2023-01-04T18:31:25.881" v="2618" actId="1076"/>
          <ac:picMkLst>
            <pc:docMk/>
            <pc:sldMk cId="3594554180" sldId="378"/>
            <ac:picMk id="8" creationId="{34B4F8EB-4F82-27C4-617E-2AA574AF588E}"/>
          </ac:picMkLst>
        </pc:picChg>
        <pc:picChg chg="add del mod">
          <ac:chgData name="Bar Weiss" userId="f1aa920c-6ab1-4ae3-bb20-d7ab45c94102" providerId="ADAL" clId="{801286A8-1A64-4CEB-B1A8-8A9C685649D9}" dt="2023-01-04T18:18:15.099" v="2581" actId="478"/>
          <ac:picMkLst>
            <pc:docMk/>
            <pc:sldMk cId="3594554180" sldId="378"/>
            <ac:picMk id="9" creationId="{F127BC54-5EA8-59D0-EFD4-A9455D2350AD}"/>
          </ac:picMkLst>
        </pc:picChg>
      </pc:sldChg>
      <pc:sldChg chg="addSp delSp modSp add mod ord">
        <pc:chgData name="Bar Weiss" userId="f1aa920c-6ab1-4ae3-bb20-d7ab45c94102" providerId="ADAL" clId="{801286A8-1A64-4CEB-B1A8-8A9C685649D9}" dt="2023-01-10T17:40:34.415" v="3300" actId="1076"/>
        <pc:sldMkLst>
          <pc:docMk/>
          <pc:sldMk cId="1184369976" sldId="379"/>
        </pc:sldMkLst>
        <pc:spChg chg="mod">
          <ac:chgData name="Bar Weiss" userId="f1aa920c-6ab1-4ae3-bb20-d7ab45c94102" providerId="ADAL" clId="{801286A8-1A64-4CEB-B1A8-8A9C685649D9}" dt="2023-01-04T18:24:59.648" v="2613" actId="20577"/>
          <ac:spMkLst>
            <pc:docMk/>
            <pc:sldMk cId="1184369976" sldId="379"/>
            <ac:spMk id="2" creationId="{4E3744C5-3DC4-1773-5C68-64077AD9B032}"/>
          </ac:spMkLst>
        </pc:spChg>
        <pc:picChg chg="add del mod">
          <ac:chgData name="Bar Weiss" userId="f1aa920c-6ab1-4ae3-bb20-d7ab45c94102" providerId="ADAL" clId="{801286A8-1A64-4CEB-B1A8-8A9C685649D9}" dt="2023-01-10T17:40:26.354" v="3294" actId="478"/>
          <ac:picMkLst>
            <pc:docMk/>
            <pc:sldMk cId="1184369976" sldId="379"/>
            <ac:picMk id="4" creationId="{DF0F16E7-9DCF-8FDA-48A6-CC7E80176686}"/>
          </ac:picMkLst>
        </pc:picChg>
        <pc:picChg chg="add mod">
          <ac:chgData name="Bar Weiss" userId="f1aa920c-6ab1-4ae3-bb20-d7ab45c94102" providerId="ADAL" clId="{801286A8-1A64-4CEB-B1A8-8A9C685649D9}" dt="2023-01-10T17:40:07.426" v="3293" actId="1076"/>
          <ac:picMkLst>
            <pc:docMk/>
            <pc:sldMk cId="1184369976" sldId="379"/>
            <ac:picMk id="5" creationId="{065FB5D6-8811-03FB-A94A-62BEE5548B48}"/>
          </ac:picMkLst>
        </pc:picChg>
        <pc:picChg chg="add del mod">
          <ac:chgData name="Bar Weiss" userId="f1aa920c-6ab1-4ae3-bb20-d7ab45c94102" providerId="ADAL" clId="{801286A8-1A64-4CEB-B1A8-8A9C685649D9}" dt="2023-01-04T18:23:37.750" v="2597" actId="478"/>
          <ac:picMkLst>
            <pc:docMk/>
            <pc:sldMk cId="1184369976" sldId="379"/>
            <ac:picMk id="5" creationId="{B4A27879-6153-AE5A-8F72-AB374FB8E3C0}"/>
          </ac:picMkLst>
        </pc:picChg>
        <pc:picChg chg="add del mod">
          <ac:chgData name="Bar Weiss" userId="f1aa920c-6ab1-4ae3-bb20-d7ab45c94102" providerId="ADAL" clId="{801286A8-1A64-4CEB-B1A8-8A9C685649D9}" dt="2023-01-10T17:40:00.187" v="3289" actId="478"/>
          <ac:picMkLst>
            <pc:docMk/>
            <pc:sldMk cId="1184369976" sldId="379"/>
            <ac:picMk id="6" creationId="{E352929A-8D03-43AA-8947-225C1A93C966}"/>
          </ac:picMkLst>
        </pc:picChg>
        <pc:picChg chg="del">
          <ac:chgData name="Bar Weiss" userId="f1aa920c-6ab1-4ae3-bb20-d7ab45c94102" providerId="ADAL" clId="{801286A8-1A64-4CEB-B1A8-8A9C685649D9}" dt="2023-01-04T18:22:52.368" v="2583" actId="478"/>
          <ac:picMkLst>
            <pc:docMk/>
            <pc:sldMk cId="1184369976" sldId="379"/>
            <ac:picMk id="7" creationId="{1780E94F-1FCA-3CFF-67B5-0A603D406ACF}"/>
          </ac:picMkLst>
        </pc:picChg>
        <pc:picChg chg="add mod">
          <ac:chgData name="Bar Weiss" userId="f1aa920c-6ab1-4ae3-bb20-d7ab45c94102" providerId="ADAL" clId="{801286A8-1A64-4CEB-B1A8-8A9C685649D9}" dt="2023-01-10T17:40:34.415" v="3300" actId="1076"/>
          <ac:picMkLst>
            <pc:docMk/>
            <pc:sldMk cId="1184369976" sldId="379"/>
            <ac:picMk id="8" creationId="{09B5337C-0062-FC0F-613E-4EE1E53EFA44}"/>
          </ac:picMkLst>
        </pc:picChg>
        <pc:picChg chg="del mod">
          <ac:chgData name="Bar Weiss" userId="f1aa920c-6ab1-4ae3-bb20-d7ab45c94102" providerId="ADAL" clId="{801286A8-1A64-4CEB-B1A8-8A9C685649D9}" dt="2023-01-04T18:23:27.812" v="2592" actId="478"/>
          <ac:picMkLst>
            <pc:docMk/>
            <pc:sldMk cId="1184369976" sldId="379"/>
            <ac:picMk id="8" creationId="{34B4F8EB-4F82-27C4-617E-2AA574AF588E}"/>
          </ac:picMkLst>
        </pc:picChg>
      </pc:sldChg>
      <pc:sldChg chg="addSp delSp modSp new mod">
        <pc:chgData name="Bar Weiss" userId="f1aa920c-6ab1-4ae3-bb20-d7ab45c94102" providerId="ADAL" clId="{801286A8-1A64-4CEB-B1A8-8A9C685649D9}" dt="2023-01-09T19:47:41.416" v="3217" actId="1076"/>
        <pc:sldMkLst>
          <pc:docMk/>
          <pc:sldMk cId="1143439853" sldId="380"/>
        </pc:sldMkLst>
        <pc:spChg chg="mod">
          <ac:chgData name="Bar Weiss" userId="f1aa920c-6ab1-4ae3-bb20-d7ab45c94102" providerId="ADAL" clId="{801286A8-1A64-4CEB-B1A8-8A9C685649D9}" dt="2023-01-04T20:22:39.299" v="2681" actId="20577"/>
          <ac:spMkLst>
            <pc:docMk/>
            <pc:sldMk cId="1143439853" sldId="380"/>
            <ac:spMk id="2" creationId="{66395D29-070C-EE87-8CEA-D90FB7D5C3C0}"/>
          </ac:spMkLst>
        </pc:spChg>
        <pc:spChg chg="del">
          <ac:chgData name="Bar Weiss" userId="f1aa920c-6ab1-4ae3-bb20-d7ab45c94102" providerId="ADAL" clId="{801286A8-1A64-4CEB-B1A8-8A9C685649D9}" dt="2023-01-04T20:22:16.939" v="2637" actId="478"/>
          <ac:spMkLst>
            <pc:docMk/>
            <pc:sldMk cId="1143439853" sldId="380"/>
            <ac:spMk id="3" creationId="{69F31B76-86A0-9701-98DE-10DC98EB0472}"/>
          </ac:spMkLst>
        </pc:spChg>
        <pc:spChg chg="add mod">
          <ac:chgData name="Bar Weiss" userId="f1aa920c-6ab1-4ae3-bb20-d7ab45c94102" providerId="ADAL" clId="{801286A8-1A64-4CEB-B1A8-8A9C685649D9}" dt="2023-01-08T08:43:31.831" v="2872" actId="1076"/>
          <ac:spMkLst>
            <pc:docMk/>
            <pc:sldMk cId="1143439853" sldId="380"/>
            <ac:spMk id="8" creationId="{A40C4722-2314-4986-8FBC-8373ED82DE3D}"/>
          </ac:spMkLst>
        </pc:spChg>
        <pc:spChg chg="add mod">
          <ac:chgData name="Bar Weiss" userId="f1aa920c-6ab1-4ae3-bb20-d7ab45c94102" providerId="ADAL" clId="{801286A8-1A64-4CEB-B1A8-8A9C685649D9}" dt="2023-01-08T08:43:31.831" v="2872" actId="1076"/>
          <ac:spMkLst>
            <pc:docMk/>
            <pc:sldMk cId="1143439853" sldId="380"/>
            <ac:spMk id="10" creationId="{8C7C4764-1990-1166-944B-7502E0D10F4F}"/>
          </ac:spMkLst>
        </pc:spChg>
        <pc:spChg chg="add mod">
          <ac:chgData name="Bar Weiss" userId="f1aa920c-6ab1-4ae3-bb20-d7ab45c94102" providerId="ADAL" clId="{801286A8-1A64-4CEB-B1A8-8A9C685649D9}" dt="2023-01-08T08:43:31.831" v="2872" actId="1076"/>
          <ac:spMkLst>
            <pc:docMk/>
            <pc:sldMk cId="1143439853" sldId="380"/>
            <ac:spMk id="12" creationId="{494120B0-069B-C8B0-8CF8-9A63A0EC5AC6}"/>
          </ac:spMkLst>
        </pc:spChg>
        <pc:spChg chg="add mod ord">
          <ac:chgData name="Bar Weiss" userId="f1aa920c-6ab1-4ae3-bb20-d7ab45c94102" providerId="ADAL" clId="{801286A8-1A64-4CEB-B1A8-8A9C685649D9}" dt="2023-01-09T19:31:47.068" v="3213" actId="1076"/>
          <ac:spMkLst>
            <pc:docMk/>
            <pc:sldMk cId="1143439853" sldId="380"/>
            <ac:spMk id="22" creationId="{B4BDFFE0-5349-961E-BAD4-A8E57A2BD912}"/>
          </ac:spMkLst>
        </pc:spChg>
        <pc:spChg chg="add del mod">
          <ac:chgData name="Bar Weiss" userId="f1aa920c-6ab1-4ae3-bb20-d7ab45c94102" providerId="ADAL" clId="{801286A8-1A64-4CEB-B1A8-8A9C685649D9}" dt="2023-01-04T20:30:15.693" v="2776" actId="478"/>
          <ac:spMkLst>
            <pc:docMk/>
            <pc:sldMk cId="1143439853" sldId="380"/>
            <ac:spMk id="45" creationId="{E02F55A5-40C2-3244-4DC5-E186ABCAD92F}"/>
          </ac:spMkLst>
        </pc:spChg>
        <pc:spChg chg="add del">
          <ac:chgData name="Bar Weiss" userId="f1aa920c-6ab1-4ae3-bb20-d7ab45c94102" providerId="ADAL" clId="{801286A8-1A64-4CEB-B1A8-8A9C685649D9}" dt="2023-01-04T20:31:53.159" v="2786" actId="478"/>
          <ac:spMkLst>
            <pc:docMk/>
            <pc:sldMk cId="1143439853" sldId="380"/>
            <ac:spMk id="48" creationId="{054D1621-287A-D858-B04F-F841564BF73A}"/>
          </ac:spMkLst>
        </pc:spChg>
        <pc:spChg chg="add mod ord">
          <ac:chgData name="Bar Weiss" userId="f1aa920c-6ab1-4ae3-bb20-d7ab45c94102" providerId="ADAL" clId="{801286A8-1A64-4CEB-B1A8-8A9C685649D9}" dt="2023-01-09T19:29:48.148" v="3186" actId="1076"/>
          <ac:spMkLst>
            <pc:docMk/>
            <pc:sldMk cId="1143439853" sldId="380"/>
            <ac:spMk id="49" creationId="{0D197494-91C3-17E3-8E67-3C17826CABA0}"/>
          </ac:spMkLst>
        </pc:spChg>
        <pc:grpChg chg="add mod topLvl">
          <ac:chgData name="Bar Weiss" userId="f1aa920c-6ab1-4ae3-bb20-d7ab45c94102" providerId="ADAL" clId="{801286A8-1A64-4CEB-B1A8-8A9C685649D9}" dt="2023-01-09T19:47:29.964" v="3215" actId="165"/>
          <ac:grpSpMkLst>
            <pc:docMk/>
            <pc:sldMk cId="1143439853" sldId="380"/>
            <ac:grpSpMk id="46" creationId="{65474C2C-F607-FFB7-1B0A-378DC6B79598}"/>
          </ac:grpSpMkLst>
        </pc:grpChg>
        <pc:grpChg chg="add del mod">
          <ac:chgData name="Bar Weiss" userId="f1aa920c-6ab1-4ae3-bb20-d7ab45c94102" providerId="ADAL" clId="{801286A8-1A64-4CEB-B1A8-8A9C685649D9}" dt="2023-01-09T19:47:29.964" v="3215" actId="165"/>
          <ac:grpSpMkLst>
            <pc:docMk/>
            <pc:sldMk cId="1143439853" sldId="380"/>
            <ac:grpSpMk id="47" creationId="{DE20C275-C0CB-7EBE-69EC-9D9B894A6204}"/>
          </ac:grpSpMkLst>
        </pc:grpChg>
        <pc:picChg chg="add mod">
          <ac:chgData name="Bar Weiss" userId="f1aa920c-6ab1-4ae3-bb20-d7ab45c94102" providerId="ADAL" clId="{801286A8-1A64-4CEB-B1A8-8A9C685649D9}" dt="2023-01-04T20:23:56.615" v="2687" actId="1076"/>
          <ac:picMkLst>
            <pc:docMk/>
            <pc:sldMk cId="1143439853" sldId="380"/>
            <ac:picMk id="5" creationId="{343355FA-9A50-D561-0D6D-0AC344219E6F}"/>
          </ac:picMkLst>
        </pc:picChg>
        <pc:cxnChg chg="add mod">
          <ac:chgData name="Bar Weiss" userId="f1aa920c-6ab1-4ae3-bb20-d7ab45c94102" providerId="ADAL" clId="{801286A8-1A64-4CEB-B1A8-8A9C685649D9}" dt="2023-01-08T08:43:31.831" v="2872" actId="1076"/>
          <ac:cxnSpMkLst>
            <pc:docMk/>
            <pc:sldMk cId="1143439853" sldId="380"/>
            <ac:cxnSpMk id="3" creationId="{4E378F78-8B51-01DA-E8B9-F5CF528E13D2}"/>
          </ac:cxnSpMkLst>
        </pc:cxnChg>
        <pc:cxnChg chg="add mod">
          <ac:chgData name="Bar Weiss" userId="f1aa920c-6ab1-4ae3-bb20-d7ab45c94102" providerId="ADAL" clId="{801286A8-1A64-4CEB-B1A8-8A9C685649D9}" dt="2023-01-08T08:43:31.831" v="2872" actId="1076"/>
          <ac:cxnSpMkLst>
            <pc:docMk/>
            <pc:sldMk cId="1143439853" sldId="380"/>
            <ac:cxnSpMk id="4" creationId="{F75CAF88-1D35-921C-61D7-CABCA65FE2D9}"/>
          </ac:cxnSpMkLst>
        </pc:cxnChg>
        <pc:cxnChg chg="add mod">
          <ac:chgData name="Bar Weiss" userId="f1aa920c-6ab1-4ae3-bb20-d7ab45c94102" providerId="ADAL" clId="{801286A8-1A64-4CEB-B1A8-8A9C685649D9}" dt="2023-01-08T08:43:31.831" v="2872" actId="1076"/>
          <ac:cxnSpMkLst>
            <pc:docMk/>
            <pc:sldMk cId="1143439853" sldId="380"/>
            <ac:cxnSpMk id="6" creationId="{DDAA9FF0-0D83-A169-9D39-29F0B7F21304}"/>
          </ac:cxnSpMkLst>
        </pc:cxnChg>
        <pc:cxnChg chg="add mod">
          <ac:chgData name="Bar Weiss" userId="f1aa920c-6ab1-4ae3-bb20-d7ab45c94102" providerId="ADAL" clId="{801286A8-1A64-4CEB-B1A8-8A9C685649D9}" dt="2023-01-09T19:47:29.964" v="3215" actId="165"/>
          <ac:cxnSpMkLst>
            <pc:docMk/>
            <pc:sldMk cId="1143439853" sldId="380"/>
            <ac:cxnSpMk id="7" creationId="{7F4D8733-D990-F3C1-D72D-35D95A73CBE4}"/>
          </ac:cxnSpMkLst>
        </pc:cxnChg>
        <pc:cxnChg chg="add mod">
          <ac:chgData name="Bar Weiss" userId="f1aa920c-6ab1-4ae3-bb20-d7ab45c94102" providerId="ADAL" clId="{801286A8-1A64-4CEB-B1A8-8A9C685649D9}" dt="2023-01-09T19:47:29.964" v="3215" actId="165"/>
          <ac:cxnSpMkLst>
            <pc:docMk/>
            <pc:sldMk cId="1143439853" sldId="380"/>
            <ac:cxnSpMk id="9" creationId="{C48943D0-250D-116C-4079-F2548D843090}"/>
          </ac:cxnSpMkLst>
        </pc:cxnChg>
        <pc:cxnChg chg="add mod">
          <ac:chgData name="Bar Weiss" userId="f1aa920c-6ab1-4ae3-bb20-d7ab45c94102" providerId="ADAL" clId="{801286A8-1A64-4CEB-B1A8-8A9C685649D9}" dt="2023-01-09T19:47:29.964" v="3215" actId="165"/>
          <ac:cxnSpMkLst>
            <pc:docMk/>
            <pc:sldMk cId="1143439853" sldId="380"/>
            <ac:cxnSpMk id="11" creationId="{B37DF749-D153-A6FC-2D2E-527330D28319}"/>
          </ac:cxnSpMkLst>
        </pc:cxnChg>
        <pc:cxnChg chg="add mod topLvl">
          <ac:chgData name="Bar Weiss" userId="f1aa920c-6ab1-4ae3-bb20-d7ab45c94102" providerId="ADAL" clId="{801286A8-1A64-4CEB-B1A8-8A9C685649D9}" dt="2023-01-09T19:47:29.964" v="3215" actId="165"/>
          <ac:cxnSpMkLst>
            <pc:docMk/>
            <pc:sldMk cId="1143439853" sldId="380"/>
            <ac:cxnSpMk id="13" creationId="{BE98123C-7819-268A-A01D-E87581889415}"/>
          </ac:cxnSpMkLst>
        </pc:cxnChg>
        <pc:cxnChg chg="add del">
          <ac:chgData name="Bar Weiss" userId="f1aa920c-6ab1-4ae3-bb20-d7ab45c94102" providerId="ADAL" clId="{801286A8-1A64-4CEB-B1A8-8A9C685649D9}" dt="2023-01-04T20:25:51.902" v="2707" actId="478"/>
          <ac:cxnSpMkLst>
            <pc:docMk/>
            <pc:sldMk cId="1143439853" sldId="380"/>
            <ac:cxnSpMk id="18" creationId="{8CF23274-E063-9612-2711-F598138740CB}"/>
          </ac:cxnSpMkLst>
        </pc:cxnChg>
        <pc:cxnChg chg="add mod ord">
          <ac:chgData name="Bar Weiss" userId="f1aa920c-6ab1-4ae3-bb20-d7ab45c94102" providerId="ADAL" clId="{801286A8-1A64-4CEB-B1A8-8A9C685649D9}" dt="2023-01-09T19:31:49.557" v="3214" actId="1076"/>
          <ac:cxnSpMkLst>
            <pc:docMk/>
            <pc:sldMk cId="1143439853" sldId="380"/>
            <ac:cxnSpMk id="19" creationId="{A83E0791-B3CA-A000-5215-1B02C3D4C7A2}"/>
          </ac:cxnSpMkLst>
        </pc:cxnChg>
        <pc:cxnChg chg="add mod">
          <ac:chgData name="Bar Weiss" userId="f1aa920c-6ab1-4ae3-bb20-d7ab45c94102" providerId="ADAL" clId="{801286A8-1A64-4CEB-B1A8-8A9C685649D9}" dt="2023-01-09T19:47:29.964" v="3215" actId="165"/>
          <ac:cxnSpMkLst>
            <pc:docMk/>
            <pc:sldMk cId="1143439853" sldId="380"/>
            <ac:cxnSpMk id="20" creationId="{1256BE07-3C27-C0B0-F3A8-24D6C8654F80}"/>
          </ac:cxnSpMkLst>
        </pc:cxnChg>
        <pc:cxnChg chg="add mod">
          <ac:chgData name="Bar Weiss" userId="f1aa920c-6ab1-4ae3-bb20-d7ab45c94102" providerId="ADAL" clId="{801286A8-1A64-4CEB-B1A8-8A9C685649D9}" dt="2023-01-09T19:47:29.964" v="3215" actId="165"/>
          <ac:cxnSpMkLst>
            <pc:docMk/>
            <pc:sldMk cId="1143439853" sldId="380"/>
            <ac:cxnSpMk id="23" creationId="{5D39CACD-4A93-3F15-2617-84B74F22E98C}"/>
          </ac:cxnSpMkLst>
        </pc:cxnChg>
        <pc:cxnChg chg="add mod topLvl">
          <ac:chgData name="Bar Weiss" userId="f1aa920c-6ab1-4ae3-bb20-d7ab45c94102" providerId="ADAL" clId="{801286A8-1A64-4CEB-B1A8-8A9C685649D9}" dt="2023-01-09T19:47:29.964" v="3215" actId="165"/>
          <ac:cxnSpMkLst>
            <pc:docMk/>
            <pc:sldMk cId="1143439853" sldId="380"/>
            <ac:cxnSpMk id="26" creationId="{80CCD63E-C706-95AA-058C-0394A793F17B}"/>
          </ac:cxnSpMkLst>
        </pc:cxnChg>
        <pc:cxnChg chg="add mod">
          <ac:chgData name="Bar Weiss" userId="f1aa920c-6ab1-4ae3-bb20-d7ab45c94102" providerId="ADAL" clId="{801286A8-1A64-4CEB-B1A8-8A9C685649D9}" dt="2023-01-09T19:47:29.964" v="3215" actId="165"/>
          <ac:cxnSpMkLst>
            <pc:docMk/>
            <pc:sldMk cId="1143439853" sldId="380"/>
            <ac:cxnSpMk id="27" creationId="{4694992A-62B7-5DB1-039F-607FC5BED7E5}"/>
          </ac:cxnSpMkLst>
        </pc:cxnChg>
        <pc:cxnChg chg="add mod">
          <ac:chgData name="Bar Weiss" userId="f1aa920c-6ab1-4ae3-bb20-d7ab45c94102" providerId="ADAL" clId="{801286A8-1A64-4CEB-B1A8-8A9C685649D9}" dt="2023-01-09T19:47:29.964" v="3215" actId="165"/>
          <ac:cxnSpMkLst>
            <pc:docMk/>
            <pc:sldMk cId="1143439853" sldId="380"/>
            <ac:cxnSpMk id="28" creationId="{E3FC8156-A1AD-7DC0-4CA5-5E65DD0A9642}"/>
          </ac:cxnSpMkLst>
        </pc:cxnChg>
        <pc:cxnChg chg="add del">
          <ac:chgData name="Bar Weiss" userId="f1aa920c-6ab1-4ae3-bb20-d7ab45c94102" providerId="ADAL" clId="{801286A8-1A64-4CEB-B1A8-8A9C685649D9}" dt="2023-01-04T20:26:13.315" v="2711" actId="478"/>
          <ac:cxnSpMkLst>
            <pc:docMk/>
            <pc:sldMk cId="1143439853" sldId="380"/>
            <ac:cxnSpMk id="31" creationId="{C3FCD6FF-CF52-E9EF-7485-915B1B3F91AF}"/>
          </ac:cxnSpMkLst>
        </pc:cxnChg>
        <pc:cxnChg chg="add mod">
          <ac:chgData name="Bar Weiss" userId="f1aa920c-6ab1-4ae3-bb20-d7ab45c94102" providerId="ADAL" clId="{801286A8-1A64-4CEB-B1A8-8A9C685649D9}" dt="2023-01-09T19:47:29.964" v="3215" actId="165"/>
          <ac:cxnSpMkLst>
            <pc:docMk/>
            <pc:sldMk cId="1143439853" sldId="380"/>
            <ac:cxnSpMk id="32" creationId="{B46E9D83-D10A-939A-8E87-CDB3CD2B0838}"/>
          </ac:cxnSpMkLst>
        </pc:cxnChg>
        <pc:cxnChg chg="add mod">
          <ac:chgData name="Bar Weiss" userId="f1aa920c-6ab1-4ae3-bb20-d7ab45c94102" providerId="ADAL" clId="{801286A8-1A64-4CEB-B1A8-8A9C685649D9}" dt="2023-01-09T19:47:29.964" v="3215" actId="165"/>
          <ac:cxnSpMkLst>
            <pc:docMk/>
            <pc:sldMk cId="1143439853" sldId="380"/>
            <ac:cxnSpMk id="33" creationId="{C2C811F9-5F7A-8C8C-ACB8-E88375057BA8}"/>
          </ac:cxnSpMkLst>
        </pc:cxnChg>
        <pc:cxnChg chg="add mod">
          <ac:chgData name="Bar Weiss" userId="f1aa920c-6ab1-4ae3-bb20-d7ab45c94102" providerId="ADAL" clId="{801286A8-1A64-4CEB-B1A8-8A9C685649D9}" dt="2023-01-09T19:47:29.964" v="3215" actId="165"/>
          <ac:cxnSpMkLst>
            <pc:docMk/>
            <pc:sldMk cId="1143439853" sldId="380"/>
            <ac:cxnSpMk id="34" creationId="{166202EA-05D7-8BDF-6CB8-C607A54DCF7C}"/>
          </ac:cxnSpMkLst>
        </pc:cxnChg>
        <pc:cxnChg chg="add mod ord topLvl">
          <ac:chgData name="Bar Weiss" userId="f1aa920c-6ab1-4ae3-bb20-d7ab45c94102" providerId="ADAL" clId="{801286A8-1A64-4CEB-B1A8-8A9C685649D9}" dt="2023-01-09T19:47:41.416" v="3217" actId="1076"/>
          <ac:cxnSpMkLst>
            <pc:docMk/>
            <pc:sldMk cId="1143439853" sldId="380"/>
            <ac:cxnSpMk id="36" creationId="{F8E760E5-D8D1-8A5F-777F-829FD8091017}"/>
          </ac:cxnSpMkLst>
        </pc:cxnChg>
        <pc:cxnChg chg="add del mod">
          <ac:chgData name="Bar Weiss" userId="f1aa920c-6ab1-4ae3-bb20-d7ab45c94102" providerId="ADAL" clId="{801286A8-1A64-4CEB-B1A8-8A9C685649D9}" dt="2023-01-04T20:27:56.403" v="2731" actId="21"/>
          <ac:cxnSpMkLst>
            <pc:docMk/>
            <pc:sldMk cId="1143439853" sldId="380"/>
            <ac:cxnSpMk id="37" creationId="{D0CD7981-0877-4B7C-A769-FA52C3623041}"/>
          </ac:cxnSpMkLst>
        </pc:cxnChg>
        <pc:cxnChg chg="add del mod">
          <ac:chgData name="Bar Weiss" userId="f1aa920c-6ab1-4ae3-bb20-d7ab45c94102" providerId="ADAL" clId="{801286A8-1A64-4CEB-B1A8-8A9C685649D9}" dt="2023-01-04T20:28:42.150" v="2755" actId="478"/>
          <ac:cxnSpMkLst>
            <pc:docMk/>
            <pc:sldMk cId="1143439853" sldId="380"/>
            <ac:cxnSpMk id="38" creationId="{619EF4ED-235E-B20F-89D8-91373D994662}"/>
          </ac:cxnSpMkLst>
        </pc:cxnChg>
        <pc:cxnChg chg="add del mod">
          <ac:chgData name="Bar Weiss" userId="f1aa920c-6ab1-4ae3-bb20-d7ab45c94102" providerId="ADAL" clId="{801286A8-1A64-4CEB-B1A8-8A9C685649D9}" dt="2023-01-04T20:28:42.150" v="2755" actId="478"/>
          <ac:cxnSpMkLst>
            <pc:docMk/>
            <pc:sldMk cId="1143439853" sldId="380"/>
            <ac:cxnSpMk id="39" creationId="{6C13FE0D-9756-991E-5FB8-73D8C85148F6}"/>
          </ac:cxnSpMkLst>
        </pc:cxnChg>
        <pc:cxnChg chg="add del mod">
          <ac:chgData name="Bar Weiss" userId="f1aa920c-6ab1-4ae3-bb20-d7ab45c94102" providerId="ADAL" clId="{801286A8-1A64-4CEB-B1A8-8A9C685649D9}" dt="2023-01-04T20:28:10.857" v="2736" actId="478"/>
          <ac:cxnSpMkLst>
            <pc:docMk/>
            <pc:sldMk cId="1143439853" sldId="380"/>
            <ac:cxnSpMk id="40" creationId="{B0390BDE-A064-8A0D-9566-0A28F8EA5401}"/>
          </ac:cxnSpMkLst>
        </pc:cxnChg>
        <pc:cxnChg chg="add mod topLvl">
          <ac:chgData name="Bar Weiss" userId="f1aa920c-6ab1-4ae3-bb20-d7ab45c94102" providerId="ADAL" clId="{801286A8-1A64-4CEB-B1A8-8A9C685649D9}" dt="2023-01-09T19:47:41.416" v="3217" actId="1076"/>
          <ac:cxnSpMkLst>
            <pc:docMk/>
            <pc:sldMk cId="1143439853" sldId="380"/>
            <ac:cxnSpMk id="43" creationId="{E50FA56A-E0D9-2E43-BE1D-DB0DCEFD57F6}"/>
          </ac:cxnSpMkLst>
        </pc:cxnChg>
        <pc:cxnChg chg="add mod topLvl">
          <ac:chgData name="Bar Weiss" userId="f1aa920c-6ab1-4ae3-bb20-d7ab45c94102" providerId="ADAL" clId="{801286A8-1A64-4CEB-B1A8-8A9C685649D9}" dt="2023-01-09T19:47:41.416" v="3217" actId="1076"/>
          <ac:cxnSpMkLst>
            <pc:docMk/>
            <pc:sldMk cId="1143439853" sldId="380"/>
            <ac:cxnSpMk id="44" creationId="{6D6C1337-CE2A-B932-4AC6-47C366DC06CE}"/>
          </ac:cxnSpMkLst>
        </pc:cxnChg>
      </pc:sldChg>
      <pc:sldChg chg="addSp delSp modSp new mod">
        <pc:chgData name="Bar Weiss" userId="f1aa920c-6ab1-4ae3-bb20-d7ab45c94102" providerId="ADAL" clId="{801286A8-1A64-4CEB-B1A8-8A9C685649D9}" dt="2023-01-08T14:35:58.435" v="3048" actId="20577"/>
        <pc:sldMkLst>
          <pc:docMk/>
          <pc:sldMk cId="34473148" sldId="381"/>
        </pc:sldMkLst>
        <pc:spChg chg="mod">
          <ac:chgData name="Bar Weiss" userId="f1aa920c-6ab1-4ae3-bb20-d7ab45c94102" providerId="ADAL" clId="{801286A8-1A64-4CEB-B1A8-8A9C685649D9}" dt="2023-01-08T14:35:58.435" v="3048" actId="20577"/>
          <ac:spMkLst>
            <pc:docMk/>
            <pc:sldMk cId="34473148" sldId="381"/>
            <ac:spMk id="2" creationId="{B5524E3D-E016-F37A-6AB0-F3132004A86C}"/>
          </ac:spMkLst>
        </pc:spChg>
        <pc:spChg chg="del">
          <ac:chgData name="Bar Weiss" userId="f1aa920c-6ab1-4ae3-bb20-d7ab45c94102" providerId="ADAL" clId="{801286A8-1A64-4CEB-B1A8-8A9C685649D9}" dt="2023-01-08T14:25:49.603" v="2876" actId="478"/>
          <ac:spMkLst>
            <pc:docMk/>
            <pc:sldMk cId="34473148" sldId="381"/>
            <ac:spMk id="3" creationId="{BDEA2B8B-A991-2C9C-BCDE-BE351BF0C528}"/>
          </ac:spMkLst>
        </pc:spChg>
        <pc:spChg chg="add mod">
          <ac:chgData name="Bar Weiss" userId="f1aa920c-6ab1-4ae3-bb20-d7ab45c94102" providerId="ADAL" clId="{801286A8-1A64-4CEB-B1A8-8A9C685649D9}" dt="2023-01-08T14:35:20.673" v="2998" actId="14100"/>
          <ac:spMkLst>
            <pc:docMk/>
            <pc:sldMk cId="34473148" sldId="381"/>
            <ac:spMk id="21" creationId="{82D219D7-334D-59BE-DC0A-729E4A6932B3}"/>
          </ac:spMkLst>
        </pc:spChg>
        <pc:spChg chg="add mod">
          <ac:chgData name="Bar Weiss" userId="f1aa920c-6ab1-4ae3-bb20-d7ab45c94102" providerId="ADAL" clId="{801286A8-1A64-4CEB-B1A8-8A9C685649D9}" dt="2023-01-08T14:34:57.637" v="2994" actId="1076"/>
          <ac:spMkLst>
            <pc:docMk/>
            <pc:sldMk cId="34473148" sldId="381"/>
            <ac:spMk id="68" creationId="{EB0A9027-ED62-F49D-50AC-13CD3BB68125}"/>
          </ac:spMkLst>
        </pc:spChg>
        <pc:grpChg chg="add del mod">
          <ac:chgData name="Bar Weiss" userId="f1aa920c-6ab1-4ae3-bb20-d7ab45c94102" providerId="ADAL" clId="{801286A8-1A64-4CEB-B1A8-8A9C685649D9}" dt="2023-01-08T14:26:11.016" v="2879" actId="165"/>
          <ac:grpSpMkLst>
            <pc:docMk/>
            <pc:sldMk cId="34473148" sldId="381"/>
            <ac:grpSpMk id="4" creationId="{49F8BD9D-8663-9432-190C-050E16E681FB}"/>
          </ac:grpSpMkLst>
        </pc:grpChg>
        <pc:grpChg chg="del mod topLvl">
          <ac:chgData name="Bar Weiss" userId="f1aa920c-6ab1-4ae3-bb20-d7ab45c94102" providerId="ADAL" clId="{801286A8-1A64-4CEB-B1A8-8A9C685649D9}" dt="2023-01-08T14:26:21.500" v="2884" actId="478"/>
          <ac:grpSpMkLst>
            <pc:docMk/>
            <pc:sldMk cId="34473148" sldId="381"/>
            <ac:grpSpMk id="7" creationId="{24478F56-31A1-8584-1902-5E442E1B6774}"/>
          </ac:grpSpMkLst>
        </pc:grpChg>
        <pc:cxnChg chg="del mod topLvl">
          <ac:chgData name="Bar Weiss" userId="f1aa920c-6ab1-4ae3-bb20-d7ab45c94102" providerId="ADAL" clId="{801286A8-1A64-4CEB-B1A8-8A9C685649D9}" dt="2023-01-08T14:26:21.500" v="2884" actId="478"/>
          <ac:cxnSpMkLst>
            <pc:docMk/>
            <pc:sldMk cId="34473148" sldId="381"/>
            <ac:cxnSpMk id="5" creationId="{23E0965C-4C26-EE11-1847-02ECA4E82DD9}"/>
          </ac:cxnSpMkLst>
        </pc:cxnChg>
        <pc:cxnChg chg="del mod topLvl">
          <ac:chgData name="Bar Weiss" userId="f1aa920c-6ab1-4ae3-bb20-d7ab45c94102" providerId="ADAL" clId="{801286A8-1A64-4CEB-B1A8-8A9C685649D9}" dt="2023-01-08T14:26:21.500" v="2884" actId="478"/>
          <ac:cxnSpMkLst>
            <pc:docMk/>
            <pc:sldMk cId="34473148" sldId="381"/>
            <ac:cxnSpMk id="6" creationId="{045C244D-21F0-9169-534C-EAE70441920F}"/>
          </ac:cxnSpMkLst>
        </pc:cxnChg>
        <pc:cxnChg chg="del mod topLvl">
          <ac:chgData name="Bar Weiss" userId="f1aa920c-6ab1-4ae3-bb20-d7ab45c94102" providerId="ADAL" clId="{801286A8-1A64-4CEB-B1A8-8A9C685649D9}" dt="2023-01-08T14:29:18.507" v="2938" actId="478"/>
          <ac:cxnSpMkLst>
            <pc:docMk/>
            <pc:sldMk cId="34473148" sldId="381"/>
            <ac:cxnSpMk id="8" creationId="{403B031D-6990-6F44-D1F3-FA1A9912B1DF}"/>
          </ac:cxnSpMkLst>
        </pc:cxnChg>
        <pc:cxnChg chg="mod topLvl">
          <ac:chgData name="Bar Weiss" userId="f1aa920c-6ab1-4ae3-bb20-d7ab45c94102" providerId="ADAL" clId="{801286A8-1A64-4CEB-B1A8-8A9C685649D9}" dt="2023-01-08T14:33:28.874" v="2992" actId="1076"/>
          <ac:cxnSpMkLst>
            <pc:docMk/>
            <pc:sldMk cId="34473148" sldId="381"/>
            <ac:cxnSpMk id="9" creationId="{F3225CEC-EA66-DC94-AF6C-D969C82F8A75}"/>
          </ac:cxnSpMkLst>
        </pc:cxnChg>
        <pc:cxnChg chg="del mod topLvl">
          <ac:chgData name="Bar Weiss" userId="f1aa920c-6ab1-4ae3-bb20-d7ab45c94102" providerId="ADAL" clId="{801286A8-1A64-4CEB-B1A8-8A9C685649D9}" dt="2023-01-08T14:29:18.507" v="2938" actId="478"/>
          <ac:cxnSpMkLst>
            <pc:docMk/>
            <pc:sldMk cId="34473148" sldId="381"/>
            <ac:cxnSpMk id="10" creationId="{C9444E5C-7AA2-4CF9-78F4-9C4DB0E1BE71}"/>
          </ac:cxnSpMkLst>
        </pc:cxnChg>
        <pc:cxnChg chg="mod">
          <ac:chgData name="Bar Weiss" userId="f1aa920c-6ab1-4ae3-bb20-d7ab45c94102" providerId="ADAL" clId="{801286A8-1A64-4CEB-B1A8-8A9C685649D9}" dt="2023-01-08T14:26:11.016" v="2879" actId="165"/>
          <ac:cxnSpMkLst>
            <pc:docMk/>
            <pc:sldMk cId="34473148" sldId="381"/>
            <ac:cxnSpMk id="11" creationId="{09379EDD-5F14-EA7A-96B1-D9FDB826EDFB}"/>
          </ac:cxnSpMkLst>
        </pc:cxnChg>
        <pc:cxnChg chg="mod">
          <ac:chgData name="Bar Weiss" userId="f1aa920c-6ab1-4ae3-bb20-d7ab45c94102" providerId="ADAL" clId="{801286A8-1A64-4CEB-B1A8-8A9C685649D9}" dt="2023-01-08T14:26:11.016" v="2879" actId="165"/>
          <ac:cxnSpMkLst>
            <pc:docMk/>
            <pc:sldMk cId="34473148" sldId="381"/>
            <ac:cxnSpMk id="12" creationId="{4AA4DFA2-22E5-350E-F903-E852B63D5304}"/>
          </ac:cxnSpMkLst>
        </pc:cxnChg>
        <pc:cxnChg chg="mod">
          <ac:chgData name="Bar Weiss" userId="f1aa920c-6ab1-4ae3-bb20-d7ab45c94102" providerId="ADAL" clId="{801286A8-1A64-4CEB-B1A8-8A9C685649D9}" dt="2023-01-08T14:26:11.016" v="2879" actId="165"/>
          <ac:cxnSpMkLst>
            <pc:docMk/>
            <pc:sldMk cId="34473148" sldId="381"/>
            <ac:cxnSpMk id="13" creationId="{F1D9BA5D-6197-DCD9-812E-A7809859C0A6}"/>
          </ac:cxnSpMkLst>
        </pc:cxnChg>
        <pc:cxnChg chg="mod">
          <ac:chgData name="Bar Weiss" userId="f1aa920c-6ab1-4ae3-bb20-d7ab45c94102" providerId="ADAL" clId="{801286A8-1A64-4CEB-B1A8-8A9C685649D9}" dt="2023-01-08T14:26:11.016" v="2879" actId="165"/>
          <ac:cxnSpMkLst>
            <pc:docMk/>
            <pc:sldMk cId="34473148" sldId="381"/>
            <ac:cxnSpMk id="14" creationId="{9743ADB1-5ED3-8E07-81E2-0F6B2991FAE6}"/>
          </ac:cxnSpMkLst>
        </pc:cxnChg>
        <pc:cxnChg chg="mod">
          <ac:chgData name="Bar Weiss" userId="f1aa920c-6ab1-4ae3-bb20-d7ab45c94102" providerId="ADAL" clId="{801286A8-1A64-4CEB-B1A8-8A9C685649D9}" dt="2023-01-08T14:26:11.016" v="2879" actId="165"/>
          <ac:cxnSpMkLst>
            <pc:docMk/>
            <pc:sldMk cId="34473148" sldId="381"/>
            <ac:cxnSpMk id="15" creationId="{BA9AB943-4D8D-E464-1DC4-90332C9EB7E8}"/>
          </ac:cxnSpMkLst>
        </pc:cxnChg>
        <pc:cxnChg chg="mod">
          <ac:chgData name="Bar Weiss" userId="f1aa920c-6ab1-4ae3-bb20-d7ab45c94102" providerId="ADAL" clId="{801286A8-1A64-4CEB-B1A8-8A9C685649D9}" dt="2023-01-08T14:26:11.016" v="2879" actId="165"/>
          <ac:cxnSpMkLst>
            <pc:docMk/>
            <pc:sldMk cId="34473148" sldId="381"/>
            <ac:cxnSpMk id="16" creationId="{639244EF-A18A-78BE-F4DE-344A168DAC04}"/>
          </ac:cxnSpMkLst>
        </pc:cxnChg>
        <pc:cxnChg chg="mod">
          <ac:chgData name="Bar Weiss" userId="f1aa920c-6ab1-4ae3-bb20-d7ab45c94102" providerId="ADAL" clId="{801286A8-1A64-4CEB-B1A8-8A9C685649D9}" dt="2023-01-08T14:26:11.016" v="2879" actId="165"/>
          <ac:cxnSpMkLst>
            <pc:docMk/>
            <pc:sldMk cId="34473148" sldId="381"/>
            <ac:cxnSpMk id="17" creationId="{FC994621-6CDD-49EA-8F57-9C142B04E78F}"/>
          </ac:cxnSpMkLst>
        </pc:cxnChg>
        <pc:cxnChg chg="mod">
          <ac:chgData name="Bar Weiss" userId="f1aa920c-6ab1-4ae3-bb20-d7ab45c94102" providerId="ADAL" clId="{801286A8-1A64-4CEB-B1A8-8A9C685649D9}" dt="2023-01-08T14:26:11.016" v="2879" actId="165"/>
          <ac:cxnSpMkLst>
            <pc:docMk/>
            <pc:sldMk cId="34473148" sldId="381"/>
            <ac:cxnSpMk id="18" creationId="{AD909929-2DF7-8582-0781-270D92EC1C5B}"/>
          </ac:cxnSpMkLst>
        </pc:cxnChg>
        <pc:cxnChg chg="mod">
          <ac:chgData name="Bar Weiss" userId="f1aa920c-6ab1-4ae3-bb20-d7ab45c94102" providerId="ADAL" clId="{801286A8-1A64-4CEB-B1A8-8A9C685649D9}" dt="2023-01-08T14:26:11.016" v="2879" actId="165"/>
          <ac:cxnSpMkLst>
            <pc:docMk/>
            <pc:sldMk cId="34473148" sldId="381"/>
            <ac:cxnSpMk id="19" creationId="{F8A76386-61F0-FF6B-CE95-8D09213CAEF5}"/>
          </ac:cxnSpMkLst>
        </pc:cxnChg>
        <pc:cxnChg chg="mod">
          <ac:chgData name="Bar Weiss" userId="f1aa920c-6ab1-4ae3-bb20-d7ab45c94102" providerId="ADAL" clId="{801286A8-1A64-4CEB-B1A8-8A9C685649D9}" dt="2023-01-08T14:26:11.016" v="2879" actId="165"/>
          <ac:cxnSpMkLst>
            <pc:docMk/>
            <pc:sldMk cId="34473148" sldId="381"/>
            <ac:cxnSpMk id="20" creationId="{2CA750DF-65CE-B36E-C95D-917824E2F41D}"/>
          </ac:cxnSpMkLst>
        </pc:cxnChg>
        <pc:cxnChg chg="add mod">
          <ac:chgData name="Bar Weiss" userId="f1aa920c-6ab1-4ae3-bb20-d7ab45c94102" providerId="ADAL" clId="{801286A8-1A64-4CEB-B1A8-8A9C685649D9}" dt="2023-01-08T14:35:20.673" v="2998" actId="14100"/>
          <ac:cxnSpMkLst>
            <pc:docMk/>
            <pc:sldMk cId="34473148" sldId="381"/>
            <ac:cxnSpMk id="24" creationId="{8E7567C5-9B55-DC5D-7C7B-6354ED4E6EA2}"/>
          </ac:cxnSpMkLst>
        </pc:cxnChg>
        <pc:cxnChg chg="add mod">
          <ac:chgData name="Bar Weiss" userId="f1aa920c-6ab1-4ae3-bb20-d7ab45c94102" providerId="ADAL" clId="{801286A8-1A64-4CEB-B1A8-8A9C685649D9}" dt="2023-01-08T14:33:28.874" v="2992" actId="1076"/>
          <ac:cxnSpMkLst>
            <pc:docMk/>
            <pc:sldMk cId="34473148" sldId="381"/>
            <ac:cxnSpMk id="25" creationId="{DC38B10E-7EC4-A760-4E57-B2A29EB248DF}"/>
          </ac:cxnSpMkLst>
        </pc:cxnChg>
        <pc:cxnChg chg="add mod">
          <ac:chgData name="Bar Weiss" userId="f1aa920c-6ab1-4ae3-bb20-d7ab45c94102" providerId="ADAL" clId="{801286A8-1A64-4CEB-B1A8-8A9C685649D9}" dt="2023-01-08T14:35:20.673" v="2998" actId="14100"/>
          <ac:cxnSpMkLst>
            <pc:docMk/>
            <pc:sldMk cId="34473148" sldId="381"/>
            <ac:cxnSpMk id="27" creationId="{DFD91ACC-0B0C-514E-9043-2C43D02C6A65}"/>
          </ac:cxnSpMkLst>
        </pc:cxnChg>
        <pc:cxnChg chg="add del mod">
          <ac:chgData name="Bar Weiss" userId="f1aa920c-6ab1-4ae3-bb20-d7ab45c94102" providerId="ADAL" clId="{801286A8-1A64-4CEB-B1A8-8A9C685649D9}" dt="2023-01-08T14:27:47.790" v="2909" actId="478"/>
          <ac:cxnSpMkLst>
            <pc:docMk/>
            <pc:sldMk cId="34473148" sldId="381"/>
            <ac:cxnSpMk id="30" creationId="{7590D791-F7CE-611F-D52E-81B114B9F7DC}"/>
          </ac:cxnSpMkLst>
        </pc:cxnChg>
        <pc:cxnChg chg="add mod">
          <ac:chgData name="Bar Weiss" userId="f1aa920c-6ab1-4ae3-bb20-d7ab45c94102" providerId="ADAL" clId="{801286A8-1A64-4CEB-B1A8-8A9C685649D9}" dt="2023-01-08T14:33:28.874" v="2992" actId="1076"/>
          <ac:cxnSpMkLst>
            <pc:docMk/>
            <pc:sldMk cId="34473148" sldId="381"/>
            <ac:cxnSpMk id="32" creationId="{EC952736-E666-362D-156F-68F150A1D840}"/>
          </ac:cxnSpMkLst>
        </pc:cxnChg>
        <pc:cxnChg chg="add mod">
          <ac:chgData name="Bar Weiss" userId="f1aa920c-6ab1-4ae3-bb20-d7ab45c94102" providerId="ADAL" clId="{801286A8-1A64-4CEB-B1A8-8A9C685649D9}" dt="2023-01-08T14:35:20.673" v="2998" actId="14100"/>
          <ac:cxnSpMkLst>
            <pc:docMk/>
            <pc:sldMk cId="34473148" sldId="381"/>
            <ac:cxnSpMk id="38" creationId="{BE41BBEB-84A8-CDE0-0285-F4E9FA2D0F5F}"/>
          </ac:cxnSpMkLst>
        </pc:cxnChg>
      </pc:sldChg>
      <pc:sldChg chg="addSp delSp modSp new mod">
        <pc:chgData name="Bar Weiss" userId="f1aa920c-6ab1-4ae3-bb20-d7ab45c94102" providerId="ADAL" clId="{801286A8-1A64-4CEB-B1A8-8A9C685649D9}" dt="2023-01-15T09:14:26.390" v="3461" actId="1076"/>
        <pc:sldMkLst>
          <pc:docMk/>
          <pc:sldMk cId="2494757874" sldId="382"/>
        </pc:sldMkLst>
        <pc:spChg chg="mod">
          <ac:chgData name="Bar Weiss" userId="f1aa920c-6ab1-4ae3-bb20-d7ab45c94102" providerId="ADAL" clId="{801286A8-1A64-4CEB-B1A8-8A9C685649D9}" dt="2023-01-09T18:57:57.488" v="3117" actId="20577"/>
          <ac:spMkLst>
            <pc:docMk/>
            <pc:sldMk cId="2494757874" sldId="382"/>
            <ac:spMk id="2" creationId="{57CD46DD-6649-269D-7E89-3BCC25F438F4}"/>
          </ac:spMkLst>
        </pc:spChg>
        <pc:spChg chg="del">
          <ac:chgData name="Bar Weiss" userId="f1aa920c-6ab1-4ae3-bb20-d7ab45c94102" providerId="ADAL" clId="{801286A8-1A64-4CEB-B1A8-8A9C685649D9}" dt="2023-01-09T18:57:24.894" v="3050" actId="22"/>
          <ac:spMkLst>
            <pc:docMk/>
            <pc:sldMk cId="2494757874" sldId="382"/>
            <ac:spMk id="3" creationId="{6DB2DA48-C11E-79D8-1C90-7641107C1D6C}"/>
          </ac:spMkLst>
        </pc:spChg>
        <pc:spChg chg="add del mod">
          <ac:chgData name="Bar Weiss" userId="f1aa920c-6ab1-4ae3-bb20-d7ab45c94102" providerId="ADAL" clId="{801286A8-1A64-4CEB-B1A8-8A9C685649D9}" dt="2023-01-09T18:57:32.263" v="3052" actId="478"/>
          <ac:spMkLst>
            <pc:docMk/>
            <pc:sldMk cId="2494757874" sldId="382"/>
            <ac:spMk id="7" creationId="{B3208AE8-4D57-10C5-79E4-9E9EE5616E57}"/>
          </ac:spMkLst>
        </pc:spChg>
        <pc:picChg chg="add mod">
          <ac:chgData name="Bar Weiss" userId="f1aa920c-6ab1-4ae3-bb20-d7ab45c94102" providerId="ADAL" clId="{801286A8-1A64-4CEB-B1A8-8A9C685649D9}" dt="2023-01-15T09:14:26.390" v="3461" actId="1076"/>
          <ac:picMkLst>
            <pc:docMk/>
            <pc:sldMk cId="2494757874" sldId="382"/>
            <ac:picMk id="4" creationId="{69979C98-30D2-056F-2B20-3478F28FB5C0}"/>
          </ac:picMkLst>
        </pc:picChg>
        <pc:picChg chg="add del mod ord">
          <ac:chgData name="Bar Weiss" userId="f1aa920c-6ab1-4ae3-bb20-d7ab45c94102" providerId="ADAL" clId="{801286A8-1A64-4CEB-B1A8-8A9C685649D9}" dt="2023-01-09T18:57:28.838" v="3051" actId="478"/>
          <ac:picMkLst>
            <pc:docMk/>
            <pc:sldMk cId="2494757874" sldId="382"/>
            <ac:picMk id="5" creationId="{D85E128D-4757-67CB-2FB6-D47BB7F52834}"/>
          </ac:picMkLst>
        </pc:picChg>
        <pc:picChg chg="add del mod">
          <ac:chgData name="Bar Weiss" userId="f1aa920c-6ab1-4ae3-bb20-d7ab45c94102" providerId="ADAL" clId="{801286A8-1A64-4CEB-B1A8-8A9C685649D9}" dt="2023-01-09T19:01:04.394" v="3118" actId="478"/>
          <ac:picMkLst>
            <pc:docMk/>
            <pc:sldMk cId="2494757874" sldId="382"/>
            <ac:picMk id="9" creationId="{2843F257-ED84-3406-6978-F85244D25347}"/>
          </ac:picMkLst>
        </pc:picChg>
        <pc:picChg chg="add del mod">
          <ac:chgData name="Bar Weiss" userId="f1aa920c-6ab1-4ae3-bb20-d7ab45c94102" providerId="ADAL" clId="{801286A8-1A64-4CEB-B1A8-8A9C685649D9}" dt="2023-01-09T19:12:03.814" v="3123" actId="478"/>
          <ac:picMkLst>
            <pc:docMk/>
            <pc:sldMk cId="2494757874" sldId="382"/>
            <ac:picMk id="11" creationId="{95735091-D80F-6BF9-9859-2BDBFA3114E6}"/>
          </ac:picMkLst>
        </pc:picChg>
        <pc:picChg chg="add del mod">
          <ac:chgData name="Bar Weiss" userId="f1aa920c-6ab1-4ae3-bb20-d7ab45c94102" providerId="ADAL" clId="{801286A8-1A64-4CEB-B1A8-8A9C685649D9}" dt="2023-01-15T09:14:19.429" v="3457" actId="478"/>
          <ac:picMkLst>
            <pc:docMk/>
            <pc:sldMk cId="2494757874" sldId="382"/>
            <ac:picMk id="13" creationId="{82A83C6D-07FC-62FB-C46B-475F3CB3380D}"/>
          </ac:picMkLst>
        </pc:picChg>
      </pc:sldChg>
      <pc:sldChg chg="addSp delSp modSp add mod">
        <pc:chgData name="Bar Weiss" userId="f1aa920c-6ab1-4ae3-bb20-d7ab45c94102" providerId="ADAL" clId="{801286A8-1A64-4CEB-B1A8-8A9C685649D9}" dt="2023-01-10T17:33:07.973" v="3249" actId="1076"/>
        <pc:sldMkLst>
          <pc:docMk/>
          <pc:sldMk cId="1679567628" sldId="383"/>
        </pc:sldMkLst>
        <pc:spChg chg="mod">
          <ac:chgData name="Bar Weiss" userId="f1aa920c-6ab1-4ae3-bb20-d7ab45c94102" providerId="ADAL" clId="{801286A8-1A64-4CEB-B1A8-8A9C685649D9}" dt="2023-01-10T17:27:31.302" v="3220" actId="20577"/>
          <ac:spMkLst>
            <pc:docMk/>
            <pc:sldMk cId="1679567628" sldId="383"/>
            <ac:spMk id="2" creationId="{4E3744C5-3DC4-1773-5C68-64077AD9B032}"/>
          </ac:spMkLst>
        </pc:spChg>
        <pc:picChg chg="add del mod">
          <ac:chgData name="Bar Weiss" userId="f1aa920c-6ab1-4ae3-bb20-d7ab45c94102" providerId="ADAL" clId="{801286A8-1A64-4CEB-B1A8-8A9C685649D9}" dt="2023-01-10T17:29:44.335" v="3234" actId="478"/>
          <ac:picMkLst>
            <pc:docMk/>
            <pc:sldMk cId="1679567628" sldId="383"/>
            <ac:picMk id="4" creationId="{4DE183A2-D626-8642-944A-7EF03DF8A45F}"/>
          </ac:picMkLst>
        </pc:picChg>
        <pc:picChg chg="add mod">
          <ac:chgData name="Bar Weiss" userId="f1aa920c-6ab1-4ae3-bb20-d7ab45c94102" providerId="ADAL" clId="{801286A8-1A64-4CEB-B1A8-8A9C685649D9}" dt="2023-01-10T17:33:07.973" v="3249" actId="1076"/>
          <ac:picMkLst>
            <pc:docMk/>
            <pc:sldMk cId="1679567628" sldId="383"/>
            <ac:picMk id="6" creationId="{C332ECAD-7C45-851F-B89C-950B1D769C05}"/>
          </ac:picMkLst>
        </pc:picChg>
        <pc:picChg chg="del mod">
          <ac:chgData name="Bar Weiss" userId="f1aa920c-6ab1-4ae3-bb20-d7ab45c94102" providerId="ADAL" clId="{801286A8-1A64-4CEB-B1A8-8A9C685649D9}" dt="2023-01-10T17:32:48.121" v="3240" actId="478"/>
          <ac:picMkLst>
            <pc:docMk/>
            <pc:sldMk cId="1679567628" sldId="383"/>
            <ac:picMk id="7" creationId="{1780E94F-1FCA-3CFF-67B5-0A603D406ACF}"/>
          </ac:picMkLst>
        </pc:picChg>
        <pc:picChg chg="del">
          <ac:chgData name="Bar Weiss" userId="f1aa920c-6ab1-4ae3-bb20-d7ab45c94102" providerId="ADAL" clId="{801286A8-1A64-4CEB-B1A8-8A9C685649D9}" dt="2023-01-10T17:28:22.619" v="3223" actId="478"/>
          <ac:picMkLst>
            <pc:docMk/>
            <pc:sldMk cId="1679567628" sldId="383"/>
            <ac:picMk id="8" creationId="{34B4F8EB-4F82-27C4-617E-2AA574AF588E}"/>
          </ac:picMkLst>
        </pc:picChg>
        <pc:picChg chg="add mod">
          <ac:chgData name="Bar Weiss" userId="f1aa920c-6ab1-4ae3-bb20-d7ab45c94102" providerId="ADAL" clId="{801286A8-1A64-4CEB-B1A8-8A9C685649D9}" dt="2023-01-10T17:33:01.212" v="3248" actId="1076"/>
          <ac:picMkLst>
            <pc:docMk/>
            <pc:sldMk cId="1679567628" sldId="383"/>
            <ac:picMk id="10" creationId="{C97B3773-69F5-B64B-E117-DA94CEB24523}"/>
          </ac:picMkLst>
        </pc:picChg>
      </pc:sldChg>
      <pc:sldChg chg="addSp delSp modSp add mod">
        <pc:chgData name="Bar Weiss" userId="f1aa920c-6ab1-4ae3-bb20-d7ab45c94102" providerId="ADAL" clId="{801286A8-1A64-4CEB-B1A8-8A9C685649D9}" dt="2023-01-10T17:38:27.492" v="3288" actId="1076"/>
        <pc:sldMkLst>
          <pc:docMk/>
          <pc:sldMk cId="3258480811" sldId="384"/>
        </pc:sldMkLst>
        <pc:spChg chg="mod">
          <ac:chgData name="Bar Weiss" userId="f1aa920c-6ab1-4ae3-bb20-d7ab45c94102" providerId="ADAL" clId="{801286A8-1A64-4CEB-B1A8-8A9C685649D9}" dt="2023-01-10T17:33:13.836" v="3254" actId="20577"/>
          <ac:spMkLst>
            <pc:docMk/>
            <pc:sldMk cId="3258480811" sldId="384"/>
            <ac:spMk id="2" creationId="{4E3744C5-3DC4-1773-5C68-64077AD9B032}"/>
          </ac:spMkLst>
        </pc:spChg>
        <pc:picChg chg="add mod">
          <ac:chgData name="Bar Weiss" userId="f1aa920c-6ab1-4ae3-bb20-d7ab45c94102" providerId="ADAL" clId="{801286A8-1A64-4CEB-B1A8-8A9C685649D9}" dt="2023-01-10T17:35:20.316" v="3266" actId="1076"/>
          <ac:picMkLst>
            <pc:docMk/>
            <pc:sldMk cId="3258480811" sldId="384"/>
            <ac:picMk id="4" creationId="{DB52C9E6-8705-2683-3E46-E45A82673E08}"/>
          </ac:picMkLst>
        </pc:picChg>
        <pc:picChg chg="add del">
          <ac:chgData name="Bar Weiss" userId="f1aa920c-6ab1-4ae3-bb20-d7ab45c94102" providerId="ADAL" clId="{801286A8-1A64-4CEB-B1A8-8A9C685649D9}" dt="2023-01-10T17:38:09.569" v="3281" actId="478"/>
          <ac:picMkLst>
            <pc:docMk/>
            <pc:sldMk cId="3258480811" sldId="384"/>
            <ac:picMk id="6" creationId="{C332ECAD-7C45-851F-B89C-950B1D769C05}"/>
          </ac:picMkLst>
        </pc:picChg>
        <pc:picChg chg="add del">
          <ac:chgData name="Bar Weiss" userId="f1aa920c-6ab1-4ae3-bb20-d7ab45c94102" providerId="ADAL" clId="{801286A8-1A64-4CEB-B1A8-8A9C685649D9}" dt="2023-01-10T17:38:11.386" v="3283" actId="478"/>
          <ac:picMkLst>
            <pc:docMk/>
            <pc:sldMk cId="3258480811" sldId="384"/>
            <ac:picMk id="7" creationId="{E5037B58-9D3E-83A2-95D3-F9B1B1E97D51}"/>
          </ac:picMkLst>
        </pc:picChg>
        <pc:picChg chg="add mod">
          <ac:chgData name="Bar Weiss" userId="f1aa920c-6ab1-4ae3-bb20-d7ab45c94102" providerId="ADAL" clId="{801286A8-1A64-4CEB-B1A8-8A9C685649D9}" dt="2023-01-10T17:38:27.492" v="3288" actId="1076"/>
          <ac:picMkLst>
            <pc:docMk/>
            <pc:sldMk cId="3258480811" sldId="384"/>
            <ac:picMk id="9" creationId="{5902266D-8351-E516-8D3E-5E89587FDAED}"/>
          </ac:picMkLst>
        </pc:picChg>
        <pc:picChg chg="del">
          <ac:chgData name="Bar Weiss" userId="f1aa920c-6ab1-4ae3-bb20-d7ab45c94102" providerId="ADAL" clId="{801286A8-1A64-4CEB-B1A8-8A9C685649D9}" dt="2023-01-10T17:35:08.175" v="3259" actId="478"/>
          <ac:picMkLst>
            <pc:docMk/>
            <pc:sldMk cId="3258480811" sldId="384"/>
            <ac:picMk id="10" creationId="{C97B3773-69F5-B64B-E117-DA94CEB24523}"/>
          </ac:picMkLst>
        </pc:picChg>
      </pc:sldChg>
      <pc:sldChg chg="add del">
        <pc:chgData name="Bar Weiss" userId="f1aa920c-6ab1-4ae3-bb20-d7ab45c94102" providerId="ADAL" clId="{801286A8-1A64-4CEB-B1A8-8A9C685649D9}" dt="2023-01-10T17:34:44.262" v="3257"/>
        <pc:sldMkLst>
          <pc:docMk/>
          <pc:sldMk cId="887211641" sldId="385"/>
        </pc:sldMkLst>
      </pc:sldChg>
      <pc:sldChg chg="addSp delSp modSp add mod">
        <pc:chgData name="Bar Weiss" userId="f1aa920c-6ab1-4ae3-bb20-d7ab45c94102" providerId="ADAL" clId="{801286A8-1A64-4CEB-B1A8-8A9C685649D9}" dt="2023-02-01T12:36:18.423" v="4258" actId="20577"/>
        <pc:sldMkLst>
          <pc:docMk/>
          <pc:sldMk cId="3233604321" sldId="385"/>
        </pc:sldMkLst>
        <pc:spChg chg="mod">
          <ac:chgData name="Bar Weiss" userId="f1aa920c-6ab1-4ae3-bb20-d7ab45c94102" providerId="ADAL" clId="{801286A8-1A64-4CEB-B1A8-8A9C685649D9}" dt="2023-02-01T12:36:18.423" v="4258" actId="20577"/>
          <ac:spMkLst>
            <pc:docMk/>
            <pc:sldMk cId="3233604321" sldId="385"/>
            <ac:spMk id="2" creationId="{499B5E30-0C4F-B608-A9AD-55F8FE345CBC}"/>
          </ac:spMkLst>
        </pc:spChg>
        <pc:spChg chg="mod">
          <ac:chgData name="Bar Weiss" userId="f1aa920c-6ab1-4ae3-bb20-d7ab45c94102" providerId="ADAL" clId="{801286A8-1A64-4CEB-B1A8-8A9C685649D9}" dt="2023-01-15T11:01:01.995" v="3639" actId="1037"/>
          <ac:spMkLst>
            <pc:docMk/>
            <pc:sldMk cId="3233604321" sldId="385"/>
            <ac:spMk id="12" creationId="{63881204-C6B4-2A6E-4D79-F77B75EEBBCA}"/>
          </ac:spMkLst>
        </pc:spChg>
        <pc:spChg chg="mod">
          <ac:chgData name="Bar Weiss" userId="f1aa920c-6ab1-4ae3-bb20-d7ab45c94102" providerId="ADAL" clId="{801286A8-1A64-4CEB-B1A8-8A9C685649D9}" dt="2023-01-15T11:01:01.995" v="3639" actId="1037"/>
          <ac:spMkLst>
            <pc:docMk/>
            <pc:sldMk cId="3233604321" sldId="385"/>
            <ac:spMk id="13" creationId="{65DC229C-5434-35CA-09D0-E4AAC5B1B9A9}"/>
          </ac:spMkLst>
        </pc:spChg>
        <pc:spChg chg="mod">
          <ac:chgData name="Bar Weiss" userId="f1aa920c-6ab1-4ae3-bb20-d7ab45c94102" providerId="ADAL" clId="{801286A8-1A64-4CEB-B1A8-8A9C685649D9}" dt="2023-01-15T11:01:01.995" v="3639" actId="1037"/>
          <ac:spMkLst>
            <pc:docMk/>
            <pc:sldMk cId="3233604321" sldId="385"/>
            <ac:spMk id="14" creationId="{4D56BC21-C33A-48A0-60B6-FC2114E3B471}"/>
          </ac:spMkLst>
        </pc:spChg>
        <pc:spChg chg="add mod">
          <ac:chgData name="Bar Weiss" userId="f1aa920c-6ab1-4ae3-bb20-d7ab45c94102" providerId="ADAL" clId="{801286A8-1A64-4CEB-B1A8-8A9C685649D9}" dt="2023-01-11T07:24:40.182" v="3424" actId="14100"/>
          <ac:spMkLst>
            <pc:docMk/>
            <pc:sldMk cId="3233604321" sldId="385"/>
            <ac:spMk id="17" creationId="{988B52A3-7DC7-80C5-8153-FF3E2DB4FFAD}"/>
          </ac:spMkLst>
        </pc:spChg>
        <pc:spChg chg="add mod">
          <ac:chgData name="Bar Weiss" userId="f1aa920c-6ab1-4ae3-bb20-d7ab45c94102" providerId="ADAL" clId="{801286A8-1A64-4CEB-B1A8-8A9C685649D9}" dt="2023-01-11T07:24:42.518" v="3426" actId="20577"/>
          <ac:spMkLst>
            <pc:docMk/>
            <pc:sldMk cId="3233604321" sldId="385"/>
            <ac:spMk id="19" creationId="{FC0C17E3-78D3-8CA4-D75B-AB2835100C56}"/>
          </ac:spMkLst>
        </pc:spChg>
        <pc:spChg chg="add mod">
          <ac:chgData name="Bar Weiss" userId="f1aa920c-6ab1-4ae3-bb20-d7ab45c94102" providerId="ADAL" clId="{801286A8-1A64-4CEB-B1A8-8A9C685649D9}" dt="2023-01-11T07:24:45.755" v="3428" actId="20577"/>
          <ac:spMkLst>
            <pc:docMk/>
            <pc:sldMk cId="3233604321" sldId="385"/>
            <ac:spMk id="20" creationId="{D379720D-B16D-88EE-ED4E-DABBA194F5B6}"/>
          </ac:spMkLst>
        </pc:spChg>
        <pc:picChg chg="add mod">
          <ac:chgData name="Bar Weiss" userId="f1aa920c-6ab1-4ae3-bb20-d7ab45c94102" providerId="ADAL" clId="{801286A8-1A64-4CEB-B1A8-8A9C685649D9}" dt="2023-01-15T09:06:16.516" v="3444" actId="14100"/>
          <ac:picMkLst>
            <pc:docMk/>
            <pc:sldMk cId="3233604321" sldId="385"/>
            <ac:picMk id="4" creationId="{8DF18D84-40BD-831D-0920-765A69558ADB}"/>
          </ac:picMkLst>
        </pc:picChg>
        <pc:picChg chg="del mod">
          <ac:chgData name="Bar Weiss" userId="f1aa920c-6ab1-4ae3-bb20-d7ab45c94102" providerId="ADAL" clId="{801286A8-1A64-4CEB-B1A8-8A9C685649D9}" dt="2023-01-10T17:48:07.159" v="3355" actId="478"/>
          <ac:picMkLst>
            <pc:docMk/>
            <pc:sldMk cId="3233604321" sldId="385"/>
            <ac:picMk id="4" creationId="{8FC3520D-ED42-4E50-2325-6DEC8EE31C6D}"/>
          </ac:picMkLst>
        </pc:picChg>
        <pc:picChg chg="add del mod">
          <ac:chgData name="Bar Weiss" userId="f1aa920c-6ab1-4ae3-bb20-d7ab45c94102" providerId="ADAL" clId="{801286A8-1A64-4CEB-B1A8-8A9C685649D9}" dt="2023-01-15T09:18:02.540" v="3469" actId="478"/>
          <ac:picMkLst>
            <pc:docMk/>
            <pc:sldMk cId="3233604321" sldId="385"/>
            <ac:picMk id="5" creationId="{F8670803-0F97-B8EC-0CA9-B0E4CD339F03}"/>
          </ac:picMkLst>
        </pc:picChg>
        <pc:picChg chg="del mod">
          <ac:chgData name="Bar Weiss" userId="f1aa920c-6ab1-4ae3-bb20-d7ab45c94102" providerId="ADAL" clId="{801286A8-1A64-4CEB-B1A8-8A9C685649D9}" dt="2023-01-10T17:48:07.159" v="3355" actId="478"/>
          <ac:picMkLst>
            <pc:docMk/>
            <pc:sldMk cId="3233604321" sldId="385"/>
            <ac:picMk id="6" creationId="{D915E296-07AF-4642-9025-4366A1AA2E73}"/>
          </ac:picMkLst>
        </pc:picChg>
        <pc:picChg chg="add mod">
          <ac:chgData name="Bar Weiss" userId="f1aa920c-6ab1-4ae3-bb20-d7ab45c94102" providerId="ADAL" clId="{801286A8-1A64-4CEB-B1A8-8A9C685649D9}" dt="2023-01-15T09:10:54.591" v="3456" actId="14100"/>
          <ac:picMkLst>
            <pc:docMk/>
            <pc:sldMk cId="3233604321" sldId="385"/>
            <ac:picMk id="7" creationId="{5F14B68B-5676-9A89-5DF9-F43F0EA370D9}"/>
          </ac:picMkLst>
        </pc:picChg>
        <pc:picChg chg="add del mod">
          <ac:chgData name="Bar Weiss" userId="f1aa920c-6ab1-4ae3-bb20-d7ab45c94102" providerId="ADAL" clId="{801286A8-1A64-4CEB-B1A8-8A9C685649D9}" dt="2023-01-15T09:10:46.392" v="3453" actId="478"/>
          <ac:picMkLst>
            <pc:docMk/>
            <pc:sldMk cId="3233604321" sldId="385"/>
            <ac:picMk id="8" creationId="{48D0B0E1-0E30-93D4-8557-2B5564F02B5F}"/>
          </ac:picMkLst>
        </pc:picChg>
        <pc:picChg chg="del mod">
          <ac:chgData name="Bar Weiss" userId="f1aa920c-6ab1-4ae3-bb20-d7ab45c94102" providerId="ADAL" clId="{801286A8-1A64-4CEB-B1A8-8A9C685649D9}" dt="2023-01-10T17:48:07.159" v="3355" actId="478"/>
          <ac:picMkLst>
            <pc:docMk/>
            <pc:sldMk cId="3233604321" sldId="385"/>
            <ac:picMk id="10" creationId="{5440F37A-9EA8-F19D-8597-FED00D20616F}"/>
          </ac:picMkLst>
        </pc:picChg>
        <pc:picChg chg="add mod">
          <ac:chgData name="Bar Weiss" userId="f1aa920c-6ab1-4ae3-bb20-d7ab45c94102" providerId="ADAL" clId="{801286A8-1A64-4CEB-B1A8-8A9C685649D9}" dt="2023-01-15T09:18:23.405" v="3476" actId="1076"/>
          <ac:picMkLst>
            <pc:docMk/>
            <pc:sldMk cId="3233604321" sldId="385"/>
            <ac:picMk id="10" creationId="{92B5D3B5-9FDF-5CCA-4EEF-5990AD860F63}"/>
          </ac:picMkLst>
        </pc:picChg>
        <pc:picChg chg="del mod">
          <ac:chgData name="Bar Weiss" userId="f1aa920c-6ab1-4ae3-bb20-d7ab45c94102" providerId="ADAL" clId="{801286A8-1A64-4CEB-B1A8-8A9C685649D9}" dt="2023-01-15T10:53:34.990" v="3529" actId="478"/>
          <ac:picMkLst>
            <pc:docMk/>
            <pc:sldMk cId="3233604321" sldId="385"/>
            <ac:picMk id="11" creationId="{3CBF2C46-B530-BA0F-BA68-00A4CAC40980}"/>
          </ac:picMkLst>
        </pc:picChg>
        <pc:picChg chg="add del mod">
          <ac:chgData name="Bar Weiss" userId="f1aa920c-6ab1-4ae3-bb20-d7ab45c94102" providerId="ADAL" clId="{801286A8-1A64-4CEB-B1A8-8A9C685649D9}" dt="2023-01-15T09:06:04.983" v="3439" actId="478"/>
          <ac:picMkLst>
            <pc:docMk/>
            <pc:sldMk cId="3233604321" sldId="385"/>
            <ac:picMk id="15" creationId="{7C41DDEC-E3B1-B30E-7337-C0BC878C82C3}"/>
          </ac:picMkLst>
        </pc:picChg>
        <pc:picChg chg="add del mod">
          <ac:chgData name="Bar Weiss" userId="f1aa920c-6ab1-4ae3-bb20-d7ab45c94102" providerId="ADAL" clId="{801286A8-1A64-4CEB-B1A8-8A9C685649D9}" dt="2023-01-15T11:00:15.267" v="3605" actId="478"/>
          <ac:picMkLst>
            <pc:docMk/>
            <pc:sldMk cId="3233604321" sldId="385"/>
            <ac:picMk id="16" creationId="{B7A6244B-8207-C4AB-DDE2-7A1076AB5600}"/>
          </ac:picMkLst>
        </pc:picChg>
        <pc:picChg chg="add del mod">
          <ac:chgData name="Bar Weiss" userId="f1aa920c-6ab1-4ae3-bb20-d7ab45c94102" providerId="ADAL" clId="{801286A8-1A64-4CEB-B1A8-8A9C685649D9}" dt="2023-01-15T10:59:11.185" v="3593" actId="478"/>
          <ac:picMkLst>
            <pc:docMk/>
            <pc:sldMk cId="3233604321" sldId="385"/>
            <ac:picMk id="18" creationId="{A7C2B688-CD26-E659-F06F-1B6BFBF1E298}"/>
          </ac:picMkLst>
        </pc:picChg>
        <pc:picChg chg="add del mod">
          <ac:chgData name="Bar Weiss" userId="f1aa920c-6ab1-4ae3-bb20-d7ab45c94102" providerId="ADAL" clId="{801286A8-1A64-4CEB-B1A8-8A9C685649D9}" dt="2023-01-15T10:53:25.066" v="3527" actId="22"/>
          <ac:picMkLst>
            <pc:docMk/>
            <pc:sldMk cId="3233604321" sldId="385"/>
            <ac:picMk id="22" creationId="{3E438002-9745-044F-34FE-4E805812FCAB}"/>
          </ac:picMkLst>
        </pc:picChg>
        <pc:picChg chg="add del mod">
          <ac:chgData name="Bar Weiss" userId="f1aa920c-6ab1-4ae3-bb20-d7ab45c94102" providerId="ADAL" clId="{801286A8-1A64-4CEB-B1A8-8A9C685649D9}" dt="2023-01-15T10:54:46.425" v="3537" actId="478"/>
          <ac:picMkLst>
            <pc:docMk/>
            <pc:sldMk cId="3233604321" sldId="385"/>
            <ac:picMk id="24" creationId="{67809797-2DB3-ABA2-7F5A-6E67503CC7B2}"/>
          </ac:picMkLst>
        </pc:picChg>
        <pc:picChg chg="add mod">
          <ac:chgData name="Bar Weiss" userId="f1aa920c-6ab1-4ae3-bb20-d7ab45c94102" providerId="ADAL" clId="{801286A8-1A64-4CEB-B1A8-8A9C685649D9}" dt="2023-01-15T11:01:20.713" v="3645" actId="1035"/>
          <ac:picMkLst>
            <pc:docMk/>
            <pc:sldMk cId="3233604321" sldId="385"/>
            <ac:picMk id="26" creationId="{817BAF0C-3290-5DA7-D788-9C2613217C1A}"/>
          </ac:picMkLst>
        </pc:picChg>
        <pc:picChg chg="add del mod">
          <ac:chgData name="Bar Weiss" userId="f1aa920c-6ab1-4ae3-bb20-d7ab45c94102" providerId="ADAL" clId="{801286A8-1A64-4CEB-B1A8-8A9C685649D9}" dt="2023-01-15T10:58:31.873" v="3591" actId="22"/>
          <ac:picMkLst>
            <pc:docMk/>
            <pc:sldMk cId="3233604321" sldId="385"/>
            <ac:picMk id="28" creationId="{FCF46B79-683C-A578-81B1-1B4FD260B42C}"/>
          </ac:picMkLst>
        </pc:picChg>
        <pc:picChg chg="add mod">
          <ac:chgData name="Bar Weiss" userId="f1aa920c-6ab1-4ae3-bb20-d7ab45c94102" providerId="ADAL" clId="{801286A8-1A64-4CEB-B1A8-8A9C685649D9}" dt="2023-01-15T11:01:10.434" v="3640" actId="1076"/>
          <ac:picMkLst>
            <pc:docMk/>
            <pc:sldMk cId="3233604321" sldId="385"/>
            <ac:picMk id="30" creationId="{3D22CD6E-3381-A55E-EB4C-DE0FD182C9B3}"/>
          </ac:picMkLst>
        </pc:picChg>
        <pc:picChg chg="add mod">
          <ac:chgData name="Bar Weiss" userId="f1aa920c-6ab1-4ae3-bb20-d7ab45c94102" providerId="ADAL" clId="{801286A8-1A64-4CEB-B1A8-8A9C685649D9}" dt="2023-01-15T11:01:40.702" v="3651" actId="1035"/>
          <ac:picMkLst>
            <pc:docMk/>
            <pc:sldMk cId="3233604321" sldId="385"/>
            <ac:picMk id="32" creationId="{DA592268-0C8B-A31F-4C06-EF6A12C2BA07}"/>
          </ac:picMkLst>
        </pc:picChg>
      </pc:sldChg>
      <pc:sldChg chg="addSp delSp modSp add mod">
        <pc:chgData name="Bar Weiss" userId="f1aa920c-6ab1-4ae3-bb20-d7ab45c94102" providerId="ADAL" clId="{801286A8-1A64-4CEB-B1A8-8A9C685649D9}" dt="2023-01-10T17:47:51.768" v="3352" actId="478"/>
        <pc:sldMkLst>
          <pc:docMk/>
          <pc:sldMk cId="2543834678" sldId="386"/>
        </pc:sldMkLst>
        <pc:spChg chg="mod">
          <ac:chgData name="Bar Weiss" userId="f1aa920c-6ab1-4ae3-bb20-d7ab45c94102" providerId="ADAL" clId="{801286A8-1A64-4CEB-B1A8-8A9C685649D9}" dt="2023-01-10T17:47:37.662" v="3348" actId="1076"/>
          <ac:spMkLst>
            <pc:docMk/>
            <pc:sldMk cId="2543834678" sldId="386"/>
            <ac:spMk id="12" creationId="{63881204-C6B4-2A6E-4D79-F77B75EEBBCA}"/>
          </ac:spMkLst>
        </pc:spChg>
        <pc:spChg chg="mod">
          <ac:chgData name="Bar Weiss" userId="f1aa920c-6ab1-4ae3-bb20-d7ab45c94102" providerId="ADAL" clId="{801286A8-1A64-4CEB-B1A8-8A9C685649D9}" dt="2023-01-10T17:47:37.662" v="3348" actId="1076"/>
          <ac:spMkLst>
            <pc:docMk/>
            <pc:sldMk cId="2543834678" sldId="386"/>
            <ac:spMk id="13" creationId="{65DC229C-5434-35CA-09D0-E4AAC5B1B9A9}"/>
          </ac:spMkLst>
        </pc:spChg>
        <pc:spChg chg="mod">
          <ac:chgData name="Bar Weiss" userId="f1aa920c-6ab1-4ae3-bb20-d7ab45c94102" providerId="ADAL" clId="{801286A8-1A64-4CEB-B1A8-8A9C685649D9}" dt="2023-01-10T17:47:37.662" v="3348" actId="1076"/>
          <ac:spMkLst>
            <pc:docMk/>
            <pc:sldMk cId="2543834678" sldId="386"/>
            <ac:spMk id="14" creationId="{4D56BC21-C33A-48A0-60B6-FC2114E3B471}"/>
          </ac:spMkLst>
        </pc:spChg>
        <pc:picChg chg="add del mod">
          <ac:chgData name="Bar Weiss" userId="f1aa920c-6ab1-4ae3-bb20-d7ab45c94102" providerId="ADAL" clId="{801286A8-1A64-4CEB-B1A8-8A9C685649D9}" dt="2023-01-10T17:47:51.768" v="3352" actId="478"/>
          <ac:picMkLst>
            <pc:docMk/>
            <pc:sldMk cId="2543834678" sldId="386"/>
            <ac:picMk id="3" creationId="{C4D2D6F1-8EE0-5F93-B455-133F10A5A6A8}"/>
          </ac:picMkLst>
        </pc:picChg>
        <pc:picChg chg="mod">
          <ac:chgData name="Bar Weiss" userId="f1aa920c-6ab1-4ae3-bb20-d7ab45c94102" providerId="ADAL" clId="{801286A8-1A64-4CEB-B1A8-8A9C685649D9}" dt="2023-01-10T17:47:37.662" v="3348" actId="1076"/>
          <ac:picMkLst>
            <pc:docMk/>
            <pc:sldMk cId="2543834678" sldId="386"/>
            <ac:picMk id="4" creationId="{8FC3520D-ED42-4E50-2325-6DEC8EE31C6D}"/>
          </ac:picMkLst>
        </pc:picChg>
        <pc:picChg chg="add del mod">
          <ac:chgData name="Bar Weiss" userId="f1aa920c-6ab1-4ae3-bb20-d7ab45c94102" providerId="ADAL" clId="{801286A8-1A64-4CEB-B1A8-8A9C685649D9}" dt="2023-01-10T17:47:51.768" v="3352" actId="478"/>
          <ac:picMkLst>
            <pc:docMk/>
            <pc:sldMk cId="2543834678" sldId="386"/>
            <ac:picMk id="5" creationId="{52EB1202-2326-88AC-8D85-92E4A1EB28D3}"/>
          </ac:picMkLst>
        </pc:picChg>
        <pc:picChg chg="mod">
          <ac:chgData name="Bar Weiss" userId="f1aa920c-6ab1-4ae3-bb20-d7ab45c94102" providerId="ADAL" clId="{801286A8-1A64-4CEB-B1A8-8A9C685649D9}" dt="2023-01-10T17:47:37.662" v="3348" actId="1076"/>
          <ac:picMkLst>
            <pc:docMk/>
            <pc:sldMk cId="2543834678" sldId="386"/>
            <ac:picMk id="6" creationId="{D915E296-07AF-4642-9025-4366A1AA2E73}"/>
          </ac:picMkLst>
        </pc:picChg>
        <pc:picChg chg="add del mod">
          <ac:chgData name="Bar Weiss" userId="f1aa920c-6ab1-4ae3-bb20-d7ab45c94102" providerId="ADAL" clId="{801286A8-1A64-4CEB-B1A8-8A9C685649D9}" dt="2023-01-10T17:47:51.768" v="3352" actId="478"/>
          <ac:picMkLst>
            <pc:docMk/>
            <pc:sldMk cId="2543834678" sldId="386"/>
            <ac:picMk id="7" creationId="{C34B301C-1B25-A7A3-D213-BE997DD74292}"/>
          </ac:picMkLst>
        </pc:picChg>
        <pc:picChg chg="mod">
          <ac:chgData name="Bar Weiss" userId="f1aa920c-6ab1-4ae3-bb20-d7ab45c94102" providerId="ADAL" clId="{801286A8-1A64-4CEB-B1A8-8A9C685649D9}" dt="2023-01-10T17:47:37.662" v="3348" actId="1076"/>
          <ac:picMkLst>
            <pc:docMk/>
            <pc:sldMk cId="2543834678" sldId="386"/>
            <ac:picMk id="10" creationId="{5440F37A-9EA8-F19D-8597-FED00D20616F}"/>
          </ac:picMkLst>
        </pc:picChg>
        <pc:picChg chg="mod">
          <ac:chgData name="Bar Weiss" userId="f1aa920c-6ab1-4ae3-bb20-d7ab45c94102" providerId="ADAL" clId="{801286A8-1A64-4CEB-B1A8-8A9C685649D9}" dt="2023-01-10T17:47:37.662" v="3348" actId="1076"/>
          <ac:picMkLst>
            <pc:docMk/>
            <pc:sldMk cId="2543834678" sldId="386"/>
            <ac:picMk id="11" creationId="{3CBF2C46-B530-BA0F-BA68-00A4CAC40980}"/>
          </ac:picMkLst>
        </pc:picChg>
        <pc:picChg chg="mod">
          <ac:chgData name="Bar Weiss" userId="f1aa920c-6ab1-4ae3-bb20-d7ab45c94102" providerId="ADAL" clId="{801286A8-1A64-4CEB-B1A8-8A9C685649D9}" dt="2023-01-10T17:47:37.662" v="3348" actId="1076"/>
          <ac:picMkLst>
            <pc:docMk/>
            <pc:sldMk cId="2543834678" sldId="386"/>
            <ac:picMk id="16" creationId="{B7A6244B-8207-C4AB-DDE2-7A1076AB5600}"/>
          </ac:picMkLst>
        </pc:picChg>
        <pc:picChg chg="mod">
          <ac:chgData name="Bar Weiss" userId="f1aa920c-6ab1-4ae3-bb20-d7ab45c94102" providerId="ADAL" clId="{801286A8-1A64-4CEB-B1A8-8A9C685649D9}" dt="2023-01-10T17:47:37.662" v="3348" actId="1076"/>
          <ac:picMkLst>
            <pc:docMk/>
            <pc:sldMk cId="2543834678" sldId="386"/>
            <ac:picMk id="18" creationId="{A7C2B688-CD26-E659-F06F-1B6BFBF1E298}"/>
          </ac:picMkLst>
        </pc:picChg>
      </pc:sldChg>
      <pc:sldChg chg="addSp delSp modSp add mod">
        <pc:chgData name="Bar Weiss" userId="f1aa920c-6ab1-4ae3-bb20-d7ab45c94102" providerId="ADAL" clId="{801286A8-1A64-4CEB-B1A8-8A9C685649D9}" dt="2023-02-01T12:35:54.015" v="4217" actId="1076"/>
        <pc:sldMkLst>
          <pc:docMk/>
          <pc:sldMk cId="4044415267" sldId="387"/>
        </pc:sldMkLst>
        <pc:spChg chg="mod">
          <ac:chgData name="Bar Weiss" userId="f1aa920c-6ab1-4ae3-bb20-d7ab45c94102" providerId="ADAL" clId="{801286A8-1A64-4CEB-B1A8-8A9C685649D9}" dt="2023-02-01T12:35:54.015" v="4217" actId="1076"/>
          <ac:spMkLst>
            <pc:docMk/>
            <pc:sldMk cId="4044415267" sldId="387"/>
            <ac:spMk id="12" creationId="{63881204-C6B4-2A6E-4D79-F77B75EEBBCA}"/>
          </ac:spMkLst>
        </pc:spChg>
        <pc:spChg chg="mod">
          <ac:chgData name="Bar Weiss" userId="f1aa920c-6ab1-4ae3-bb20-d7ab45c94102" providerId="ADAL" clId="{801286A8-1A64-4CEB-B1A8-8A9C685649D9}" dt="2023-02-01T12:35:54.015" v="4217" actId="1076"/>
          <ac:spMkLst>
            <pc:docMk/>
            <pc:sldMk cId="4044415267" sldId="387"/>
            <ac:spMk id="13" creationId="{65DC229C-5434-35CA-09D0-E4AAC5B1B9A9}"/>
          </ac:spMkLst>
        </pc:spChg>
        <pc:spChg chg="mod">
          <ac:chgData name="Bar Weiss" userId="f1aa920c-6ab1-4ae3-bb20-d7ab45c94102" providerId="ADAL" clId="{801286A8-1A64-4CEB-B1A8-8A9C685649D9}" dt="2023-02-01T12:35:54.015" v="4217" actId="1076"/>
          <ac:spMkLst>
            <pc:docMk/>
            <pc:sldMk cId="4044415267" sldId="387"/>
            <ac:spMk id="14" creationId="{4D56BC21-C33A-48A0-60B6-FC2114E3B471}"/>
          </ac:spMkLst>
        </pc:spChg>
        <pc:picChg chg="del mod">
          <ac:chgData name="Bar Weiss" userId="f1aa920c-6ab1-4ae3-bb20-d7ab45c94102" providerId="ADAL" clId="{801286A8-1A64-4CEB-B1A8-8A9C685649D9}" dt="2023-01-15T09:04:13.578" v="3431" actId="478"/>
          <ac:picMkLst>
            <pc:docMk/>
            <pc:sldMk cId="4044415267" sldId="387"/>
            <ac:picMk id="4" creationId="{8FC3520D-ED42-4E50-2325-6DEC8EE31C6D}"/>
          </ac:picMkLst>
        </pc:picChg>
        <pc:picChg chg="add mod modCrop">
          <ac:chgData name="Bar Weiss" userId="f1aa920c-6ab1-4ae3-bb20-d7ab45c94102" providerId="ADAL" clId="{801286A8-1A64-4CEB-B1A8-8A9C685649D9}" dt="2023-02-01T12:35:54.015" v="4217" actId="1076"/>
          <ac:picMkLst>
            <pc:docMk/>
            <pc:sldMk cId="4044415267" sldId="387"/>
            <ac:picMk id="5" creationId="{7ACA894B-7F1B-9492-74CE-A950893D0357}"/>
          </ac:picMkLst>
        </pc:picChg>
        <pc:picChg chg="del mod">
          <ac:chgData name="Bar Weiss" userId="f1aa920c-6ab1-4ae3-bb20-d7ab45c94102" providerId="ADAL" clId="{801286A8-1A64-4CEB-B1A8-8A9C685649D9}" dt="2023-01-15T09:09:39.593" v="3445" actId="478"/>
          <ac:picMkLst>
            <pc:docMk/>
            <pc:sldMk cId="4044415267" sldId="387"/>
            <ac:picMk id="6" creationId="{D915E296-07AF-4642-9025-4366A1AA2E73}"/>
          </ac:picMkLst>
        </pc:picChg>
        <pc:picChg chg="add mod">
          <ac:chgData name="Bar Weiss" userId="f1aa920c-6ab1-4ae3-bb20-d7ab45c94102" providerId="ADAL" clId="{801286A8-1A64-4CEB-B1A8-8A9C685649D9}" dt="2023-02-01T12:35:54.015" v="4217" actId="1076"/>
          <ac:picMkLst>
            <pc:docMk/>
            <pc:sldMk cId="4044415267" sldId="387"/>
            <ac:picMk id="8" creationId="{8B65A679-C1BF-F374-6E53-DBB8DD71897F}"/>
          </ac:picMkLst>
        </pc:picChg>
        <pc:picChg chg="del mod">
          <ac:chgData name="Bar Weiss" userId="f1aa920c-6ab1-4ae3-bb20-d7ab45c94102" providerId="ADAL" clId="{801286A8-1A64-4CEB-B1A8-8A9C685649D9}" dt="2023-01-15T09:17:15.373" v="3462" actId="478"/>
          <ac:picMkLst>
            <pc:docMk/>
            <pc:sldMk cId="4044415267" sldId="387"/>
            <ac:picMk id="10" creationId="{5440F37A-9EA8-F19D-8597-FED00D20616F}"/>
          </ac:picMkLst>
        </pc:picChg>
        <pc:picChg chg="add mod">
          <ac:chgData name="Bar Weiss" userId="f1aa920c-6ab1-4ae3-bb20-d7ab45c94102" providerId="ADAL" clId="{801286A8-1A64-4CEB-B1A8-8A9C685649D9}" dt="2023-02-01T12:35:54.015" v="4217" actId="1076"/>
          <ac:picMkLst>
            <pc:docMk/>
            <pc:sldMk cId="4044415267" sldId="387"/>
            <ac:picMk id="11" creationId="{290A7A28-0B72-B7A7-4C29-3FDF8C5E3E40}"/>
          </ac:picMkLst>
        </pc:picChg>
        <pc:picChg chg="del">
          <ac:chgData name="Bar Weiss" userId="f1aa920c-6ab1-4ae3-bb20-d7ab45c94102" providerId="ADAL" clId="{801286A8-1A64-4CEB-B1A8-8A9C685649D9}" dt="2023-01-10T17:50:15.837" v="3373" actId="478"/>
          <ac:picMkLst>
            <pc:docMk/>
            <pc:sldMk cId="4044415267" sldId="387"/>
            <ac:picMk id="11" creationId="{3CBF2C46-B530-BA0F-BA68-00A4CAC40980}"/>
          </ac:picMkLst>
        </pc:picChg>
        <pc:picChg chg="del">
          <ac:chgData name="Bar Weiss" userId="f1aa920c-6ab1-4ae3-bb20-d7ab45c94102" providerId="ADAL" clId="{801286A8-1A64-4CEB-B1A8-8A9C685649D9}" dt="2023-01-10T17:50:15.837" v="3373" actId="478"/>
          <ac:picMkLst>
            <pc:docMk/>
            <pc:sldMk cId="4044415267" sldId="387"/>
            <ac:picMk id="16" creationId="{B7A6244B-8207-C4AB-DDE2-7A1076AB5600}"/>
          </ac:picMkLst>
        </pc:picChg>
        <pc:picChg chg="del">
          <ac:chgData name="Bar Weiss" userId="f1aa920c-6ab1-4ae3-bb20-d7ab45c94102" providerId="ADAL" clId="{801286A8-1A64-4CEB-B1A8-8A9C685649D9}" dt="2023-01-10T17:50:15.837" v="3373" actId="478"/>
          <ac:picMkLst>
            <pc:docMk/>
            <pc:sldMk cId="4044415267" sldId="387"/>
            <ac:picMk id="18" creationId="{A7C2B688-CD26-E659-F06F-1B6BFBF1E298}"/>
          </ac:picMkLst>
        </pc:picChg>
      </pc:sldChg>
      <pc:sldChg chg="addSp delSp modSp new mod">
        <pc:chgData name="Bar Weiss" userId="f1aa920c-6ab1-4ae3-bb20-d7ab45c94102" providerId="ADAL" clId="{801286A8-1A64-4CEB-B1A8-8A9C685649D9}" dt="2023-01-15T09:34:55.308" v="3522" actId="20577"/>
        <pc:sldMkLst>
          <pc:docMk/>
          <pc:sldMk cId="1269001440" sldId="388"/>
        </pc:sldMkLst>
        <pc:spChg chg="mod">
          <ac:chgData name="Bar Weiss" userId="f1aa920c-6ab1-4ae3-bb20-d7ab45c94102" providerId="ADAL" clId="{801286A8-1A64-4CEB-B1A8-8A9C685649D9}" dt="2023-01-15T09:34:55.308" v="3522" actId="20577"/>
          <ac:spMkLst>
            <pc:docMk/>
            <pc:sldMk cId="1269001440" sldId="388"/>
            <ac:spMk id="2" creationId="{411A03F5-A013-01F7-746F-FA685BC3302B}"/>
          </ac:spMkLst>
        </pc:spChg>
        <pc:spChg chg="del mod">
          <ac:chgData name="Bar Weiss" userId="f1aa920c-6ab1-4ae3-bb20-d7ab45c94102" providerId="ADAL" clId="{801286A8-1A64-4CEB-B1A8-8A9C685649D9}" dt="2023-01-15T09:34:32.727" v="3488" actId="478"/>
          <ac:spMkLst>
            <pc:docMk/>
            <pc:sldMk cId="1269001440" sldId="388"/>
            <ac:spMk id="3" creationId="{B188EB62-05BE-843B-F685-822121625662}"/>
          </ac:spMkLst>
        </pc:spChg>
        <pc:picChg chg="add mod">
          <ac:chgData name="Bar Weiss" userId="f1aa920c-6ab1-4ae3-bb20-d7ab45c94102" providerId="ADAL" clId="{801286A8-1A64-4CEB-B1A8-8A9C685649D9}" dt="2023-01-15T09:34:46.875" v="3491" actId="1076"/>
          <ac:picMkLst>
            <pc:docMk/>
            <pc:sldMk cId="1269001440" sldId="388"/>
            <ac:picMk id="5" creationId="{41D3711E-35CB-BD43-E322-8FBF58F2CBF6}"/>
          </ac:picMkLst>
        </pc:picChg>
      </pc:sldChg>
      <pc:sldChg chg="addSp delSp modSp new del mod">
        <pc:chgData name="Bar Weiss" userId="f1aa920c-6ab1-4ae3-bb20-d7ab45c94102" providerId="ADAL" clId="{801286A8-1A64-4CEB-B1A8-8A9C685649D9}" dt="2023-01-15T09:34:25.650" v="3484" actId="680"/>
        <pc:sldMkLst>
          <pc:docMk/>
          <pc:sldMk cId="2048166792" sldId="388"/>
        </pc:sldMkLst>
        <pc:spChg chg="mod">
          <ac:chgData name="Bar Weiss" userId="f1aa920c-6ab1-4ae3-bb20-d7ab45c94102" providerId="ADAL" clId="{801286A8-1A64-4CEB-B1A8-8A9C685649D9}" dt="2023-01-15T09:34:23.688" v="3481"/>
          <ac:spMkLst>
            <pc:docMk/>
            <pc:sldMk cId="2048166792" sldId="388"/>
            <ac:spMk id="2" creationId="{A137B2A9-1AAF-9124-B289-0AA9967728C9}"/>
          </ac:spMkLst>
        </pc:spChg>
        <pc:spChg chg="add del">
          <ac:chgData name="Bar Weiss" userId="f1aa920c-6ab1-4ae3-bb20-d7ab45c94102" providerId="ADAL" clId="{801286A8-1A64-4CEB-B1A8-8A9C685649D9}" dt="2023-01-15T09:34:24.962" v="3483" actId="478"/>
          <ac:spMkLst>
            <pc:docMk/>
            <pc:sldMk cId="2048166792" sldId="388"/>
            <ac:spMk id="3" creationId="{FF39429C-F162-CF80-9035-6B28A992CD76}"/>
          </ac:spMkLst>
        </pc:spChg>
        <pc:picChg chg="add del mod">
          <ac:chgData name="Bar Weiss" userId="f1aa920c-6ab1-4ae3-bb20-d7ab45c94102" providerId="ADAL" clId="{801286A8-1A64-4CEB-B1A8-8A9C685649D9}" dt="2023-01-15T09:34:24.225" v="3482"/>
          <ac:picMkLst>
            <pc:docMk/>
            <pc:sldMk cId="2048166792" sldId="388"/>
            <ac:picMk id="4" creationId="{579BD23D-D532-E3A5-58AF-91C24ECAC8EF}"/>
          </ac:picMkLst>
        </pc:picChg>
      </pc:sldChg>
      <pc:sldChg chg="addSp delSp modSp new mod">
        <pc:chgData name="Bar Weiss" userId="f1aa920c-6ab1-4ae3-bb20-d7ab45c94102" providerId="ADAL" clId="{801286A8-1A64-4CEB-B1A8-8A9C685649D9}" dt="2023-01-24T17:37:36.596" v="3738" actId="22"/>
        <pc:sldMkLst>
          <pc:docMk/>
          <pc:sldMk cId="410221948" sldId="389"/>
        </pc:sldMkLst>
        <pc:spChg chg="mod">
          <ac:chgData name="Bar Weiss" userId="f1aa920c-6ab1-4ae3-bb20-d7ab45c94102" providerId="ADAL" clId="{801286A8-1A64-4CEB-B1A8-8A9C685649D9}" dt="2023-01-24T17:35:23.543" v="3727" actId="20577"/>
          <ac:spMkLst>
            <pc:docMk/>
            <pc:sldMk cId="410221948" sldId="389"/>
            <ac:spMk id="2" creationId="{1923DB3D-67CF-B58B-E1F5-BE324C499AEF}"/>
          </ac:spMkLst>
        </pc:spChg>
        <pc:spChg chg="del">
          <ac:chgData name="Bar Weiss" userId="f1aa920c-6ab1-4ae3-bb20-d7ab45c94102" providerId="ADAL" clId="{801286A8-1A64-4CEB-B1A8-8A9C685649D9}" dt="2023-01-24T17:35:39.426" v="3728" actId="22"/>
          <ac:spMkLst>
            <pc:docMk/>
            <pc:sldMk cId="410221948" sldId="389"/>
            <ac:spMk id="3" creationId="{45DCCEE0-D446-F8F1-5AED-CCA61EE36D00}"/>
          </ac:spMkLst>
        </pc:spChg>
        <pc:spChg chg="add del mod">
          <ac:chgData name="Bar Weiss" userId="f1aa920c-6ab1-4ae3-bb20-d7ab45c94102" providerId="ADAL" clId="{801286A8-1A64-4CEB-B1A8-8A9C685649D9}" dt="2023-01-24T17:36:57.618" v="3735" actId="22"/>
          <ac:spMkLst>
            <pc:docMk/>
            <pc:sldMk cId="410221948" sldId="389"/>
            <ac:spMk id="7" creationId="{2CC7571B-084D-14A7-D72D-BD2A351D3533}"/>
          </ac:spMkLst>
        </pc:spChg>
        <pc:spChg chg="add del mod">
          <ac:chgData name="Bar Weiss" userId="f1aa920c-6ab1-4ae3-bb20-d7ab45c94102" providerId="ADAL" clId="{801286A8-1A64-4CEB-B1A8-8A9C685649D9}" dt="2023-01-24T17:37:36.596" v="3738" actId="22"/>
          <ac:spMkLst>
            <pc:docMk/>
            <pc:sldMk cId="410221948" sldId="389"/>
            <ac:spMk id="11" creationId="{0E5ECF88-7DD0-4D95-6163-B644D2FCB409}"/>
          </ac:spMkLst>
        </pc:spChg>
        <pc:picChg chg="add del mod ord">
          <ac:chgData name="Bar Weiss" userId="f1aa920c-6ab1-4ae3-bb20-d7ab45c94102" providerId="ADAL" clId="{801286A8-1A64-4CEB-B1A8-8A9C685649D9}" dt="2023-01-24T17:35:40.991" v="3729" actId="478"/>
          <ac:picMkLst>
            <pc:docMk/>
            <pc:sldMk cId="410221948" sldId="389"/>
            <ac:picMk id="5" creationId="{7C789834-6EBB-ABEC-4D1F-F766710AEA32}"/>
          </ac:picMkLst>
        </pc:picChg>
        <pc:picChg chg="add del mod ord">
          <ac:chgData name="Bar Weiss" userId="f1aa920c-6ab1-4ae3-bb20-d7ab45c94102" providerId="ADAL" clId="{801286A8-1A64-4CEB-B1A8-8A9C685649D9}" dt="2023-01-24T17:37:22.324" v="3736" actId="478"/>
          <ac:picMkLst>
            <pc:docMk/>
            <pc:sldMk cId="410221948" sldId="389"/>
            <ac:picMk id="9" creationId="{5ECFA47F-17CD-D439-6932-DD90F0FA3EFF}"/>
          </ac:picMkLst>
        </pc:picChg>
        <pc:picChg chg="add mod ord">
          <ac:chgData name="Bar Weiss" userId="f1aa920c-6ab1-4ae3-bb20-d7ab45c94102" providerId="ADAL" clId="{801286A8-1A64-4CEB-B1A8-8A9C685649D9}" dt="2023-01-24T17:37:36.596" v="3738" actId="22"/>
          <ac:picMkLst>
            <pc:docMk/>
            <pc:sldMk cId="410221948" sldId="389"/>
            <ac:picMk id="13" creationId="{11142FF5-CB3A-F133-B9DE-3295E96EC4AC}"/>
          </ac:picMkLst>
        </pc:picChg>
      </pc:sldChg>
      <pc:sldChg chg="addSp delSp modSp add mod">
        <pc:chgData name="Bar Weiss" userId="f1aa920c-6ab1-4ae3-bb20-d7ab45c94102" providerId="ADAL" clId="{801286A8-1A64-4CEB-B1A8-8A9C685649D9}" dt="2023-01-24T17:37:24.913" v="3737" actId="22"/>
        <pc:sldMkLst>
          <pc:docMk/>
          <pc:sldMk cId="2392936851" sldId="390"/>
        </pc:sldMkLst>
        <pc:spChg chg="mod">
          <ac:chgData name="Bar Weiss" userId="f1aa920c-6ab1-4ae3-bb20-d7ab45c94102" providerId="ADAL" clId="{801286A8-1A64-4CEB-B1A8-8A9C685649D9}" dt="2023-01-24T17:36:22.873" v="3734" actId="20577"/>
          <ac:spMkLst>
            <pc:docMk/>
            <pc:sldMk cId="2392936851" sldId="390"/>
            <ac:spMk id="2" creationId="{1923DB3D-67CF-B58B-E1F5-BE324C499AEF}"/>
          </ac:spMkLst>
        </pc:spChg>
        <pc:spChg chg="del">
          <ac:chgData name="Bar Weiss" userId="f1aa920c-6ab1-4ae3-bb20-d7ab45c94102" providerId="ADAL" clId="{801286A8-1A64-4CEB-B1A8-8A9C685649D9}" dt="2023-01-24T17:37:24.913" v="3737" actId="22"/>
          <ac:spMkLst>
            <pc:docMk/>
            <pc:sldMk cId="2392936851" sldId="390"/>
            <ac:spMk id="7" creationId="{2CC7571B-084D-14A7-D72D-BD2A351D3533}"/>
          </ac:spMkLst>
        </pc:spChg>
        <pc:picChg chg="add mod ord">
          <ac:chgData name="Bar Weiss" userId="f1aa920c-6ab1-4ae3-bb20-d7ab45c94102" providerId="ADAL" clId="{801286A8-1A64-4CEB-B1A8-8A9C685649D9}" dt="2023-01-24T17:37:24.913" v="3737" actId="22"/>
          <ac:picMkLst>
            <pc:docMk/>
            <pc:sldMk cId="2392936851" sldId="390"/>
            <ac:picMk id="4" creationId="{41FF4E68-CF7E-6A04-F34D-0B5002239D62}"/>
          </ac:picMkLst>
        </pc:picChg>
      </pc:sldChg>
      <pc:sldChg chg="addSp delSp modSp new mod ord">
        <pc:chgData name="Bar Weiss" userId="f1aa920c-6ab1-4ae3-bb20-d7ab45c94102" providerId="ADAL" clId="{801286A8-1A64-4CEB-B1A8-8A9C685649D9}" dt="2023-01-24T21:48:41.552" v="3803"/>
        <pc:sldMkLst>
          <pc:docMk/>
          <pc:sldMk cId="4005000014" sldId="391"/>
        </pc:sldMkLst>
        <pc:spChg chg="mod">
          <ac:chgData name="Bar Weiss" userId="f1aa920c-6ab1-4ae3-bb20-d7ab45c94102" providerId="ADAL" clId="{801286A8-1A64-4CEB-B1A8-8A9C685649D9}" dt="2023-01-24T21:45:55.721" v="3793" actId="20577"/>
          <ac:spMkLst>
            <pc:docMk/>
            <pc:sldMk cId="4005000014" sldId="391"/>
            <ac:spMk id="2" creationId="{275F252F-F26B-77C1-1CB3-272299D29A9D}"/>
          </ac:spMkLst>
        </pc:spChg>
        <pc:spChg chg="del">
          <ac:chgData name="Bar Weiss" userId="f1aa920c-6ab1-4ae3-bb20-d7ab45c94102" providerId="ADAL" clId="{801286A8-1A64-4CEB-B1A8-8A9C685649D9}" dt="2023-01-24T21:45:57.268" v="3794" actId="22"/>
          <ac:spMkLst>
            <pc:docMk/>
            <pc:sldMk cId="4005000014" sldId="391"/>
            <ac:spMk id="3" creationId="{0E5F9ACE-BD6A-FF7E-AA5E-46E2260AA08C}"/>
          </ac:spMkLst>
        </pc:spChg>
        <pc:spChg chg="add del mod">
          <ac:chgData name="Bar Weiss" userId="f1aa920c-6ab1-4ae3-bb20-d7ab45c94102" providerId="ADAL" clId="{801286A8-1A64-4CEB-B1A8-8A9C685649D9}" dt="2023-01-24T21:48:37.625" v="3801" actId="22"/>
          <ac:spMkLst>
            <pc:docMk/>
            <pc:sldMk cId="4005000014" sldId="391"/>
            <ac:spMk id="7" creationId="{B82759A5-686D-CF66-4AFB-4BA3C29D3558}"/>
          </ac:spMkLst>
        </pc:spChg>
        <pc:picChg chg="add del mod ord">
          <ac:chgData name="Bar Weiss" userId="f1aa920c-6ab1-4ae3-bb20-d7ab45c94102" providerId="ADAL" clId="{801286A8-1A64-4CEB-B1A8-8A9C685649D9}" dt="2023-01-24T21:48:36.624" v="3800" actId="478"/>
          <ac:picMkLst>
            <pc:docMk/>
            <pc:sldMk cId="4005000014" sldId="391"/>
            <ac:picMk id="5" creationId="{1DD60E5E-068C-047A-6EF6-A9EF7807C9B8}"/>
          </ac:picMkLst>
        </pc:picChg>
        <pc:picChg chg="add mod ord">
          <ac:chgData name="Bar Weiss" userId="f1aa920c-6ab1-4ae3-bb20-d7ab45c94102" providerId="ADAL" clId="{801286A8-1A64-4CEB-B1A8-8A9C685649D9}" dt="2023-01-24T21:48:37.625" v="3801" actId="22"/>
          <ac:picMkLst>
            <pc:docMk/>
            <pc:sldMk cId="4005000014" sldId="391"/>
            <ac:picMk id="9" creationId="{4ACA4AB4-3F86-FD5D-3EB0-2B39C2D39EDC}"/>
          </ac:picMkLst>
        </pc:picChg>
      </pc:sldChg>
      <pc:sldChg chg="addSp delSp modSp new del mod ord">
        <pc:chgData name="Bar Weiss" userId="f1aa920c-6ab1-4ae3-bb20-d7ab45c94102" providerId="ADAL" clId="{801286A8-1A64-4CEB-B1A8-8A9C685649D9}" dt="2023-02-01T11:18:40.593" v="4198" actId="47"/>
        <pc:sldMkLst>
          <pc:docMk/>
          <pc:sldMk cId="3449258739" sldId="392"/>
        </pc:sldMkLst>
        <pc:spChg chg="mod">
          <ac:chgData name="Bar Weiss" userId="f1aa920c-6ab1-4ae3-bb20-d7ab45c94102" providerId="ADAL" clId="{801286A8-1A64-4CEB-B1A8-8A9C685649D9}" dt="2023-01-24T21:48:46.770" v="3805" actId="20577"/>
          <ac:spMkLst>
            <pc:docMk/>
            <pc:sldMk cId="3449258739" sldId="392"/>
            <ac:spMk id="2" creationId="{2A169211-FA00-9C04-88AD-98BE21816E04}"/>
          </ac:spMkLst>
        </pc:spChg>
        <pc:spChg chg="del">
          <ac:chgData name="Bar Weiss" userId="f1aa920c-6ab1-4ae3-bb20-d7ab45c94102" providerId="ADAL" clId="{801286A8-1A64-4CEB-B1A8-8A9C685649D9}" dt="2023-01-24T21:46:47.374" v="3797" actId="22"/>
          <ac:spMkLst>
            <pc:docMk/>
            <pc:sldMk cId="3449258739" sldId="392"/>
            <ac:spMk id="3" creationId="{52C47AA1-EA76-7C93-D4D2-35A08C9CF720}"/>
          </ac:spMkLst>
        </pc:spChg>
        <pc:spChg chg="add del mod">
          <ac:chgData name="Bar Weiss" userId="f1aa920c-6ab1-4ae3-bb20-d7ab45c94102" providerId="ADAL" clId="{801286A8-1A64-4CEB-B1A8-8A9C685649D9}" dt="2023-01-24T21:49:12.042" v="3807" actId="22"/>
          <ac:spMkLst>
            <pc:docMk/>
            <pc:sldMk cId="3449258739" sldId="392"/>
            <ac:spMk id="7" creationId="{B21089F9-36A4-5B7B-5D11-A78024D34462}"/>
          </ac:spMkLst>
        </pc:spChg>
        <pc:picChg chg="add del mod ord">
          <ac:chgData name="Bar Weiss" userId="f1aa920c-6ab1-4ae3-bb20-d7ab45c94102" providerId="ADAL" clId="{801286A8-1A64-4CEB-B1A8-8A9C685649D9}" dt="2023-01-24T21:49:11.030" v="3806" actId="478"/>
          <ac:picMkLst>
            <pc:docMk/>
            <pc:sldMk cId="3449258739" sldId="392"/>
            <ac:picMk id="5" creationId="{CF1EAB21-D318-8746-7A11-6B7101C27D44}"/>
          </ac:picMkLst>
        </pc:picChg>
        <pc:picChg chg="add mod ord">
          <ac:chgData name="Bar Weiss" userId="f1aa920c-6ab1-4ae3-bb20-d7ab45c94102" providerId="ADAL" clId="{801286A8-1A64-4CEB-B1A8-8A9C685649D9}" dt="2023-01-24T21:49:12.042" v="3807" actId="22"/>
          <ac:picMkLst>
            <pc:docMk/>
            <pc:sldMk cId="3449258739" sldId="392"/>
            <ac:picMk id="9" creationId="{E6FB697C-4F39-3205-6662-7D66B3890798}"/>
          </ac:picMkLst>
        </pc:picChg>
      </pc:sldChg>
      <pc:sldChg chg="addSp delSp modSp new mod ord">
        <pc:chgData name="Bar Weiss" userId="f1aa920c-6ab1-4ae3-bb20-d7ab45c94102" providerId="ADAL" clId="{801286A8-1A64-4CEB-B1A8-8A9C685649D9}" dt="2023-02-01T15:47:16.264" v="4427" actId="167"/>
        <pc:sldMkLst>
          <pc:docMk/>
          <pc:sldMk cId="3242641336" sldId="393"/>
        </pc:sldMkLst>
        <pc:spChg chg="mod">
          <ac:chgData name="Bar Weiss" userId="f1aa920c-6ab1-4ae3-bb20-d7ab45c94102" providerId="ADAL" clId="{801286A8-1A64-4CEB-B1A8-8A9C685649D9}" dt="2023-01-25T06:20:18.422" v="3900" actId="20577"/>
          <ac:spMkLst>
            <pc:docMk/>
            <pc:sldMk cId="3242641336" sldId="393"/>
            <ac:spMk id="2" creationId="{588CC64D-0EF8-5096-B2B5-3CA3CDBE2AB9}"/>
          </ac:spMkLst>
        </pc:spChg>
        <pc:spChg chg="del">
          <ac:chgData name="Bar Weiss" userId="f1aa920c-6ab1-4ae3-bb20-d7ab45c94102" providerId="ADAL" clId="{801286A8-1A64-4CEB-B1A8-8A9C685649D9}" dt="2023-01-25T06:16:48.820" v="3811"/>
          <ac:spMkLst>
            <pc:docMk/>
            <pc:sldMk cId="3242641336" sldId="393"/>
            <ac:spMk id="3" creationId="{CE13FDFF-0C16-9347-5E43-7FD12B5DD8C3}"/>
          </ac:spMkLst>
        </pc:spChg>
        <pc:spChg chg="add del mod">
          <ac:chgData name="Bar Weiss" userId="f1aa920c-6ab1-4ae3-bb20-d7ab45c94102" providerId="ADAL" clId="{801286A8-1A64-4CEB-B1A8-8A9C685649D9}" dt="2023-02-01T11:19:05.341" v="4202" actId="22"/>
          <ac:spMkLst>
            <pc:docMk/>
            <pc:sldMk cId="3242641336" sldId="393"/>
            <ac:spMk id="5" creationId="{2396D47B-9159-4394-A035-0A32CDE760F2}"/>
          </ac:spMkLst>
        </pc:spChg>
        <pc:spChg chg="add mod">
          <ac:chgData name="Bar Weiss" userId="f1aa920c-6ab1-4ae3-bb20-d7ab45c94102" providerId="ADAL" clId="{801286A8-1A64-4CEB-B1A8-8A9C685649D9}" dt="2023-01-25T06:45:29.851" v="3940" actId="14100"/>
          <ac:spMkLst>
            <pc:docMk/>
            <pc:sldMk cId="3242641336" sldId="393"/>
            <ac:spMk id="7" creationId="{EF47F8CE-7A5F-4D79-7D40-B103C1F66612}"/>
          </ac:spMkLst>
        </pc:spChg>
        <pc:spChg chg="add mod">
          <ac:chgData name="Bar Weiss" userId="f1aa920c-6ab1-4ae3-bb20-d7ab45c94102" providerId="ADAL" clId="{801286A8-1A64-4CEB-B1A8-8A9C685649D9}" dt="2023-01-25T06:45:29.851" v="3940" actId="14100"/>
          <ac:spMkLst>
            <pc:docMk/>
            <pc:sldMk cId="3242641336" sldId="393"/>
            <ac:spMk id="8" creationId="{85E3815F-E70A-2110-6782-78498C108FA6}"/>
          </ac:spMkLst>
        </pc:spChg>
        <pc:spChg chg="add mod">
          <ac:chgData name="Bar Weiss" userId="f1aa920c-6ab1-4ae3-bb20-d7ab45c94102" providerId="ADAL" clId="{801286A8-1A64-4CEB-B1A8-8A9C685649D9}" dt="2023-02-01T11:19:27.454" v="4208" actId="1076"/>
          <ac:spMkLst>
            <pc:docMk/>
            <pc:sldMk cId="3242641336" sldId="393"/>
            <ac:spMk id="9" creationId="{F5BFAE4B-DB3A-1C49-4B82-01735E6C70F3}"/>
          </ac:spMkLst>
        </pc:spChg>
        <pc:spChg chg="add mod">
          <ac:chgData name="Bar Weiss" userId="f1aa920c-6ab1-4ae3-bb20-d7ab45c94102" providerId="ADAL" clId="{801286A8-1A64-4CEB-B1A8-8A9C685649D9}" dt="2023-02-01T11:19:41.257" v="4209" actId="1076"/>
          <ac:spMkLst>
            <pc:docMk/>
            <pc:sldMk cId="3242641336" sldId="393"/>
            <ac:spMk id="10" creationId="{0A8CEEC0-6D99-5646-47C9-D977F84C43C5}"/>
          </ac:spMkLst>
        </pc:spChg>
        <pc:spChg chg="add mod">
          <ac:chgData name="Bar Weiss" userId="f1aa920c-6ab1-4ae3-bb20-d7ab45c94102" providerId="ADAL" clId="{801286A8-1A64-4CEB-B1A8-8A9C685649D9}" dt="2023-02-01T11:19:52.241" v="4212" actId="1076"/>
          <ac:spMkLst>
            <pc:docMk/>
            <pc:sldMk cId="3242641336" sldId="393"/>
            <ac:spMk id="11" creationId="{50C38B76-EF32-F830-8D06-39E2647311B4}"/>
          </ac:spMkLst>
        </pc:spChg>
        <pc:spChg chg="add mod">
          <ac:chgData name="Bar Weiss" userId="f1aa920c-6ab1-4ae3-bb20-d7ab45c94102" providerId="ADAL" clId="{801286A8-1A64-4CEB-B1A8-8A9C685649D9}" dt="2023-02-01T11:20:02.507" v="4215" actId="1076"/>
          <ac:spMkLst>
            <pc:docMk/>
            <pc:sldMk cId="3242641336" sldId="393"/>
            <ac:spMk id="14" creationId="{C1EF221D-5CD7-301A-0D76-B0B9D38AB465}"/>
          </ac:spMkLst>
        </pc:spChg>
        <pc:spChg chg="add del mod">
          <ac:chgData name="Bar Weiss" userId="f1aa920c-6ab1-4ae3-bb20-d7ab45c94102" providerId="ADAL" clId="{801286A8-1A64-4CEB-B1A8-8A9C685649D9}" dt="2023-02-01T15:42:00.451" v="4401" actId="22"/>
          <ac:spMkLst>
            <pc:docMk/>
            <pc:sldMk cId="3242641336" sldId="393"/>
            <ac:spMk id="17" creationId="{086FC7CB-BE0F-9B5A-A638-666A720AED1F}"/>
          </ac:spMkLst>
        </pc:spChg>
        <pc:spChg chg="add del mod">
          <ac:chgData name="Bar Weiss" userId="f1aa920c-6ab1-4ae3-bb20-d7ab45c94102" providerId="ADAL" clId="{801286A8-1A64-4CEB-B1A8-8A9C685649D9}" dt="2023-02-01T15:42:10.121" v="4407" actId="478"/>
          <ac:spMkLst>
            <pc:docMk/>
            <pc:sldMk cId="3242641336" sldId="393"/>
            <ac:spMk id="23" creationId="{17764B0B-E719-75B5-9795-129EE8574F24}"/>
          </ac:spMkLst>
        </pc:spChg>
        <pc:picChg chg="add del mod">
          <ac:chgData name="Bar Weiss" userId="f1aa920c-6ab1-4ae3-bb20-d7ab45c94102" providerId="ADAL" clId="{801286A8-1A64-4CEB-B1A8-8A9C685649D9}" dt="2023-02-01T11:19:03.865" v="4201" actId="478"/>
          <ac:picMkLst>
            <pc:docMk/>
            <pc:sldMk cId="3242641336" sldId="393"/>
            <ac:picMk id="4" creationId="{A000BA1C-C6E3-94B7-FF0E-9709273BEFBA}"/>
          </ac:picMkLst>
        </pc:picChg>
        <pc:picChg chg="add mod">
          <ac:chgData name="Bar Weiss" userId="f1aa920c-6ab1-4ae3-bb20-d7ab45c94102" providerId="ADAL" clId="{801286A8-1A64-4CEB-B1A8-8A9C685649D9}" dt="2023-01-25T06:45:29.851" v="3940" actId="14100"/>
          <ac:picMkLst>
            <pc:docMk/>
            <pc:sldMk cId="3242641336" sldId="393"/>
            <ac:picMk id="6" creationId="{00530A4E-28C2-E94B-3F71-2DE7CA9F49BB}"/>
          </ac:picMkLst>
        </pc:picChg>
        <pc:picChg chg="add mod">
          <ac:chgData name="Bar Weiss" userId="f1aa920c-6ab1-4ae3-bb20-d7ab45c94102" providerId="ADAL" clId="{801286A8-1A64-4CEB-B1A8-8A9C685649D9}" dt="2023-01-25T06:45:29.851" v="3940" actId="14100"/>
          <ac:picMkLst>
            <pc:docMk/>
            <pc:sldMk cId="3242641336" sldId="393"/>
            <ac:picMk id="13" creationId="{602991E7-8140-BF19-8B8A-A4413A42FA43}"/>
          </ac:picMkLst>
        </pc:picChg>
        <pc:picChg chg="add del mod ord">
          <ac:chgData name="Bar Weiss" userId="f1aa920c-6ab1-4ae3-bb20-d7ab45c94102" providerId="ADAL" clId="{801286A8-1A64-4CEB-B1A8-8A9C685649D9}" dt="2023-02-01T15:41:58.663" v="4398" actId="478"/>
          <ac:picMkLst>
            <pc:docMk/>
            <pc:sldMk cId="3242641336" sldId="393"/>
            <ac:picMk id="15" creationId="{DD1169DC-BB74-6142-97EA-FE90843164A4}"/>
          </ac:picMkLst>
        </pc:picChg>
        <pc:picChg chg="add del mod">
          <ac:chgData name="Bar Weiss" userId="f1aa920c-6ab1-4ae3-bb20-d7ab45c94102" providerId="ADAL" clId="{801286A8-1A64-4CEB-B1A8-8A9C685649D9}" dt="2023-01-25T06:45:48.929" v="3944" actId="21"/>
          <ac:picMkLst>
            <pc:docMk/>
            <pc:sldMk cId="3242641336" sldId="393"/>
            <ac:picMk id="16" creationId="{09C33A5A-C030-9F9A-5BEF-C36CA4B1A621}"/>
          </ac:picMkLst>
        </pc:picChg>
        <pc:picChg chg="add del">
          <ac:chgData name="Bar Weiss" userId="f1aa920c-6ab1-4ae3-bb20-d7ab45c94102" providerId="ADAL" clId="{801286A8-1A64-4CEB-B1A8-8A9C685649D9}" dt="2023-02-01T15:41:59.628" v="4400" actId="22"/>
          <ac:picMkLst>
            <pc:docMk/>
            <pc:sldMk cId="3242641336" sldId="393"/>
            <ac:picMk id="19" creationId="{6287C242-77F0-4742-4416-E6EC58AC970B}"/>
          </ac:picMkLst>
        </pc:picChg>
        <pc:picChg chg="add del mod ord">
          <ac:chgData name="Bar Weiss" userId="f1aa920c-6ab1-4ae3-bb20-d7ab45c94102" providerId="ADAL" clId="{801286A8-1A64-4CEB-B1A8-8A9C685649D9}" dt="2023-02-01T15:42:03.810" v="4404" actId="478"/>
          <ac:picMkLst>
            <pc:docMk/>
            <pc:sldMk cId="3242641336" sldId="393"/>
            <ac:picMk id="21" creationId="{FEB85E4E-A323-388D-C963-7CACD0917B05}"/>
          </ac:picMkLst>
        </pc:picChg>
        <pc:picChg chg="add del mod ord">
          <ac:chgData name="Bar Weiss" userId="f1aa920c-6ab1-4ae3-bb20-d7ab45c94102" providerId="ADAL" clId="{801286A8-1A64-4CEB-B1A8-8A9C685649D9}" dt="2023-02-01T15:47:03.974" v="4421" actId="478"/>
          <ac:picMkLst>
            <pc:docMk/>
            <pc:sldMk cId="3242641336" sldId="393"/>
            <ac:picMk id="25" creationId="{8D55B7F9-1BC5-8DD6-30F9-B4C3E6FF7EA6}"/>
          </ac:picMkLst>
        </pc:picChg>
        <pc:picChg chg="add mod ord">
          <ac:chgData name="Bar Weiss" userId="f1aa920c-6ab1-4ae3-bb20-d7ab45c94102" providerId="ADAL" clId="{801286A8-1A64-4CEB-B1A8-8A9C685649D9}" dt="2023-02-01T15:47:16.264" v="4427" actId="167"/>
          <ac:picMkLst>
            <pc:docMk/>
            <pc:sldMk cId="3242641336" sldId="393"/>
            <ac:picMk id="27" creationId="{F3FD879C-14F9-0F94-D76C-B823FA4B1EE9}"/>
          </ac:picMkLst>
        </pc:picChg>
      </pc:sldChg>
      <pc:sldChg chg="addSp delSp modSp add mod ord">
        <pc:chgData name="Bar Weiss" userId="f1aa920c-6ab1-4ae3-bb20-d7ab45c94102" providerId="ADAL" clId="{801286A8-1A64-4CEB-B1A8-8A9C685649D9}" dt="2023-02-01T11:12:57.086" v="4196" actId="167"/>
        <pc:sldMkLst>
          <pc:docMk/>
          <pc:sldMk cId="2464046395" sldId="394"/>
        </pc:sldMkLst>
        <pc:spChg chg="add del mod">
          <ac:chgData name="Bar Weiss" userId="f1aa920c-6ab1-4ae3-bb20-d7ab45c94102" providerId="ADAL" clId="{801286A8-1A64-4CEB-B1A8-8A9C685649D9}" dt="2023-02-01T11:12:44.457" v="4192" actId="22"/>
          <ac:spMkLst>
            <pc:docMk/>
            <pc:sldMk cId="2464046395" sldId="394"/>
            <ac:spMk id="4" creationId="{3C590BC8-1B26-627E-2E0B-F10175846E78}"/>
          </ac:spMkLst>
        </pc:spChg>
        <pc:spChg chg="mod">
          <ac:chgData name="Bar Weiss" userId="f1aa920c-6ab1-4ae3-bb20-d7ab45c94102" providerId="ADAL" clId="{801286A8-1A64-4CEB-B1A8-8A9C685649D9}" dt="2023-01-25T06:21:44.088" v="3919" actId="1076"/>
          <ac:spMkLst>
            <pc:docMk/>
            <pc:sldMk cId="2464046395" sldId="394"/>
            <ac:spMk id="8" creationId="{85E3815F-E70A-2110-6782-78498C108FA6}"/>
          </ac:spMkLst>
        </pc:spChg>
        <pc:spChg chg="mod">
          <ac:chgData name="Bar Weiss" userId="f1aa920c-6ab1-4ae3-bb20-d7ab45c94102" providerId="ADAL" clId="{801286A8-1A64-4CEB-B1A8-8A9C685649D9}" dt="2023-01-25T06:21:37.502" v="3917" actId="1076"/>
          <ac:spMkLst>
            <pc:docMk/>
            <pc:sldMk cId="2464046395" sldId="394"/>
            <ac:spMk id="9" creationId="{F5BFAE4B-DB3A-1C49-4B82-01735E6C70F3}"/>
          </ac:spMkLst>
        </pc:spChg>
        <pc:spChg chg="mod">
          <ac:chgData name="Bar Weiss" userId="f1aa920c-6ab1-4ae3-bb20-d7ab45c94102" providerId="ADAL" clId="{801286A8-1A64-4CEB-B1A8-8A9C685649D9}" dt="2023-01-25T06:21:40.005" v="3918" actId="1076"/>
          <ac:spMkLst>
            <pc:docMk/>
            <pc:sldMk cId="2464046395" sldId="394"/>
            <ac:spMk id="10" creationId="{0A8CEEC0-6D99-5646-47C9-D977F84C43C5}"/>
          </ac:spMkLst>
        </pc:spChg>
        <pc:spChg chg="add del mod">
          <ac:chgData name="Bar Weiss" userId="f1aa920c-6ab1-4ae3-bb20-d7ab45c94102" providerId="ADAL" clId="{801286A8-1A64-4CEB-B1A8-8A9C685649D9}" dt="2023-01-25T06:21:18.775" v="3913" actId="22"/>
          <ac:spMkLst>
            <pc:docMk/>
            <pc:sldMk cId="2464046395" sldId="394"/>
            <ac:spMk id="13" creationId="{3466C41C-490F-3543-E834-075218843B43}"/>
          </ac:spMkLst>
        </pc:spChg>
        <pc:picChg chg="del">
          <ac:chgData name="Bar Weiss" userId="f1aa920c-6ab1-4ae3-bb20-d7ab45c94102" providerId="ADAL" clId="{801286A8-1A64-4CEB-B1A8-8A9C685649D9}" dt="2023-01-25T06:21:17.652" v="3912" actId="478"/>
          <ac:picMkLst>
            <pc:docMk/>
            <pc:sldMk cId="2464046395" sldId="394"/>
            <ac:picMk id="4" creationId="{A000BA1C-C6E3-94B7-FF0E-9709273BEFBA}"/>
          </ac:picMkLst>
        </pc:picChg>
        <pc:picChg chg="add mod">
          <ac:chgData name="Bar Weiss" userId="f1aa920c-6ab1-4ae3-bb20-d7ab45c94102" providerId="ADAL" clId="{801286A8-1A64-4CEB-B1A8-8A9C685649D9}" dt="2023-01-25T06:21:01.387" v="3911" actId="14100"/>
          <ac:picMkLst>
            <pc:docMk/>
            <pc:sldMk cId="2464046395" sldId="394"/>
            <ac:picMk id="5" creationId="{5B5B210F-6287-5BD8-C8B7-C5213B226FE4}"/>
          </ac:picMkLst>
        </pc:picChg>
        <pc:picChg chg="del">
          <ac:chgData name="Bar Weiss" userId="f1aa920c-6ab1-4ae3-bb20-d7ab45c94102" providerId="ADAL" clId="{801286A8-1A64-4CEB-B1A8-8A9C685649D9}" dt="2023-01-25T06:20:49.277" v="3906" actId="478"/>
          <ac:picMkLst>
            <pc:docMk/>
            <pc:sldMk cId="2464046395" sldId="394"/>
            <ac:picMk id="6" creationId="{00530A4E-28C2-E94B-3F71-2DE7CA9F49BB}"/>
          </ac:picMkLst>
        </pc:picChg>
        <pc:picChg chg="add del">
          <ac:chgData name="Bar Weiss" userId="f1aa920c-6ab1-4ae3-bb20-d7ab45c94102" providerId="ADAL" clId="{801286A8-1A64-4CEB-B1A8-8A9C685649D9}" dt="2023-02-01T11:12:43.188" v="4191" actId="22"/>
          <ac:picMkLst>
            <pc:docMk/>
            <pc:sldMk cId="2464046395" sldId="394"/>
            <ac:picMk id="12" creationId="{E9803259-AE93-CAE5-3C01-89258D433FC7}"/>
          </ac:picMkLst>
        </pc:picChg>
        <pc:picChg chg="add mod ord">
          <ac:chgData name="Bar Weiss" userId="f1aa920c-6ab1-4ae3-bb20-d7ab45c94102" providerId="ADAL" clId="{801286A8-1A64-4CEB-B1A8-8A9C685649D9}" dt="2023-02-01T11:12:57.086" v="4196" actId="167"/>
          <ac:picMkLst>
            <pc:docMk/>
            <pc:sldMk cId="2464046395" sldId="394"/>
            <ac:picMk id="14" creationId="{21F01C49-B2D1-291F-79AD-8B2DBB64E1F5}"/>
          </ac:picMkLst>
        </pc:picChg>
        <pc:picChg chg="add del mod ord">
          <ac:chgData name="Bar Weiss" userId="f1aa920c-6ab1-4ae3-bb20-d7ab45c94102" providerId="ADAL" clId="{801286A8-1A64-4CEB-B1A8-8A9C685649D9}" dt="2023-02-01T11:12:38.579" v="4189" actId="478"/>
          <ac:picMkLst>
            <pc:docMk/>
            <pc:sldMk cId="2464046395" sldId="394"/>
            <ac:picMk id="15" creationId="{463ED1DE-DC0F-B033-5769-218E5C3CF713}"/>
          </ac:picMkLst>
        </pc:picChg>
        <pc:picChg chg="add del mod">
          <ac:chgData name="Bar Weiss" userId="f1aa920c-6ab1-4ae3-bb20-d7ab45c94102" providerId="ADAL" clId="{801286A8-1A64-4CEB-B1A8-8A9C685649D9}" dt="2023-01-25T06:36:43.842" v="3936" actId="478"/>
          <ac:picMkLst>
            <pc:docMk/>
            <pc:sldMk cId="2464046395" sldId="394"/>
            <ac:picMk id="17" creationId="{BC3BC08F-7236-29FE-0B20-58A54DC814BA}"/>
          </ac:picMkLst>
        </pc:picChg>
        <pc:picChg chg="add del mod">
          <ac:chgData name="Bar Weiss" userId="f1aa920c-6ab1-4ae3-bb20-d7ab45c94102" providerId="ADAL" clId="{801286A8-1A64-4CEB-B1A8-8A9C685649D9}" dt="2023-01-25T06:46:10.316" v="3952" actId="478"/>
          <ac:picMkLst>
            <pc:docMk/>
            <pc:sldMk cId="2464046395" sldId="394"/>
            <ac:picMk id="18" creationId="{263B9C1B-FAEB-0B65-0DE5-0A73613D08D3}"/>
          </ac:picMkLst>
        </pc:picChg>
      </pc:sldChg>
      <pc:sldChg chg="addSp delSp modSp new mod ord">
        <pc:chgData name="Bar Weiss" userId="f1aa920c-6ab1-4ae3-bb20-d7ab45c94102" providerId="ADAL" clId="{801286A8-1A64-4CEB-B1A8-8A9C685649D9}" dt="2023-01-29T18:24:49.853" v="4008" actId="22"/>
        <pc:sldMkLst>
          <pc:docMk/>
          <pc:sldMk cId="575937305" sldId="395"/>
        </pc:sldMkLst>
        <pc:spChg chg="mod">
          <ac:chgData name="Bar Weiss" userId="f1aa920c-6ab1-4ae3-bb20-d7ab45c94102" providerId="ADAL" clId="{801286A8-1A64-4CEB-B1A8-8A9C685649D9}" dt="2023-01-29T18:24:46.072" v="4007" actId="20577"/>
          <ac:spMkLst>
            <pc:docMk/>
            <pc:sldMk cId="575937305" sldId="395"/>
            <ac:spMk id="2" creationId="{2BE31667-4E4C-17A1-99DB-06F5C3B0FDE7}"/>
          </ac:spMkLst>
        </pc:spChg>
        <pc:spChg chg="del">
          <ac:chgData name="Bar Weiss" userId="f1aa920c-6ab1-4ae3-bb20-d7ab45c94102" providerId="ADAL" clId="{801286A8-1A64-4CEB-B1A8-8A9C685649D9}" dt="2023-01-29T18:24:49.853" v="4008" actId="22"/>
          <ac:spMkLst>
            <pc:docMk/>
            <pc:sldMk cId="575937305" sldId="395"/>
            <ac:spMk id="3" creationId="{4A431FE9-71CD-D0E3-38AC-6DC46DB44E43}"/>
          </ac:spMkLst>
        </pc:spChg>
        <pc:picChg chg="add mod ord">
          <ac:chgData name="Bar Weiss" userId="f1aa920c-6ab1-4ae3-bb20-d7ab45c94102" providerId="ADAL" clId="{801286A8-1A64-4CEB-B1A8-8A9C685649D9}" dt="2023-01-29T18:24:49.853" v="4008" actId="22"/>
          <ac:picMkLst>
            <pc:docMk/>
            <pc:sldMk cId="575937305" sldId="395"/>
            <ac:picMk id="5" creationId="{03D46F6E-3AE3-C5EA-5E14-75337F4BA993}"/>
          </ac:picMkLst>
        </pc:picChg>
      </pc:sldChg>
      <pc:sldChg chg="addSp delSp modSp add mod">
        <pc:chgData name="Bar Weiss" userId="f1aa920c-6ab1-4ae3-bb20-d7ab45c94102" providerId="ADAL" clId="{801286A8-1A64-4CEB-B1A8-8A9C685649D9}" dt="2023-01-29T18:29:41.624" v="4034" actId="1076"/>
        <pc:sldMkLst>
          <pc:docMk/>
          <pc:sldMk cId="2737699607" sldId="396"/>
        </pc:sldMkLst>
        <pc:spChg chg="mod">
          <ac:chgData name="Bar Weiss" userId="f1aa920c-6ab1-4ae3-bb20-d7ab45c94102" providerId="ADAL" clId="{801286A8-1A64-4CEB-B1A8-8A9C685649D9}" dt="2023-01-29T18:26:26.926" v="4025" actId="20577"/>
          <ac:spMkLst>
            <pc:docMk/>
            <pc:sldMk cId="2737699607" sldId="396"/>
            <ac:spMk id="2" creationId="{4E3744C5-3DC4-1773-5C68-64077AD9B032}"/>
          </ac:spMkLst>
        </pc:spChg>
        <pc:picChg chg="add mod">
          <ac:chgData name="Bar Weiss" userId="f1aa920c-6ab1-4ae3-bb20-d7ab45c94102" providerId="ADAL" clId="{801286A8-1A64-4CEB-B1A8-8A9C685649D9}" dt="2023-01-29T18:29:41.624" v="4034" actId="1076"/>
          <ac:picMkLst>
            <pc:docMk/>
            <pc:sldMk cId="2737699607" sldId="396"/>
            <ac:picMk id="4" creationId="{F2198CE1-EBF1-93B3-13C2-ED441E6691B9}"/>
          </ac:picMkLst>
        </pc:picChg>
        <pc:picChg chg="del">
          <ac:chgData name="Bar Weiss" userId="f1aa920c-6ab1-4ae3-bb20-d7ab45c94102" providerId="ADAL" clId="{801286A8-1A64-4CEB-B1A8-8A9C685649D9}" dt="2023-01-29T18:29:33.492" v="4026" actId="478"/>
          <ac:picMkLst>
            <pc:docMk/>
            <pc:sldMk cId="2737699607" sldId="396"/>
            <ac:picMk id="7" creationId="{1780E94F-1FCA-3CFF-67B5-0A603D406ACF}"/>
          </ac:picMkLst>
        </pc:picChg>
        <pc:picChg chg="del">
          <ac:chgData name="Bar Weiss" userId="f1aa920c-6ab1-4ae3-bb20-d7ab45c94102" providerId="ADAL" clId="{801286A8-1A64-4CEB-B1A8-8A9C685649D9}" dt="2023-01-29T18:29:34.821" v="4027" actId="478"/>
          <ac:picMkLst>
            <pc:docMk/>
            <pc:sldMk cId="2737699607" sldId="396"/>
            <ac:picMk id="8" creationId="{34B4F8EB-4F82-27C4-617E-2AA574AF588E}"/>
          </ac:picMkLst>
        </pc:picChg>
      </pc:sldChg>
      <pc:sldChg chg="addSp delSp modSp new mod">
        <pc:chgData name="Bar Weiss" userId="f1aa920c-6ab1-4ae3-bb20-d7ab45c94102" providerId="ADAL" clId="{801286A8-1A64-4CEB-B1A8-8A9C685649D9}" dt="2023-02-01T14:29:50.525" v="4395" actId="20577"/>
        <pc:sldMkLst>
          <pc:docMk/>
          <pc:sldMk cId="1651977467" sldId="397"/>
        </pc:sldMkLst>
        <pc:spChg chg="mod">
          <ac:chgData name="Bar Weiss" userId="f1aa920c-6ab1-4ae3-bb20-d7ab45c94102" providerId="ADAL" clId="{801286A8-1A64-4CEB-B1A8-8A9C685649D9}" dt="2023-02-01T14:09:46.857" v="4360" actId="1076"/>
          <ac:spMkLst>
            <pc:docMk/>
            <pc:sldMk cId="1651977467" sldId="397"/>
            <ac:spMk id="2" creationId="{6812D775-FB84-AE73-7FEE-587E4F589751}"/>
          </ac:spMkLst>
        </pc:spChg>
        <pc:spChg chg="del">
          <ac:chgData name="Bar Weiss" userId="f1aa920c-6ab1-4ae3-bb20-d7ab45c94102" providerId="ADAL" clId="{801286A8-1A64-4CEB-B1A8-8A9C685649D9}" dt="2023-01-29T18:30:05.161" v="4036" actId="478"/>
          <ac:spMkLst>
            <pc:docMk/>
            <pc:sldMk cId="1651977467" sldId="397"/>
            <ac:spMk id="3" creationId="{6E927A4C-0E0C-A4C7-9AD6-C21BCB83B4C9}"/>
          </ac:spMkLst>
        </pc:spChg>
        <pc:spChg chg="add mod">
          <ac:chgData name="Bar Weiss" userId="f1aa920c-6ab1-4ae3-bb20-d7ab45c94102" providerId="ADAL" clId="{801286A8-1A64-4CEB-B1A8-8A9C685649D9}" dt="2023-02-01T14:09:53.753" v="4374" actId="1036"/>
          <ac:spMkLst>
            <pc:docMk/>
            <pc:sldMk cId="1651977467" sldId="397"/>
            <ac:spMk id="3" creationId="{A70E3F46-5FC0-75C6-2DB6-6AA587130D86}"/>
          </ac:spMkLst>
        </pc:spChg>
        <pc:spChg chg="add mod">
          <ac:chgData name="Bar Weiss" userId="f1aa920c-6ab1-4ae3-bb20-d7ab45c94102" providerId="ADAL" clId="{801286A8-1A64-4CEB-B1A8-8A9C685649D9}" dt="2023-02-01T14:09:53.753" v="4374" actId="1036"/>
          <ac:spMkLst>
            <pc:docMk/>
            <pc:sldMk cId="1651977467" sldId="397"/>
            <ac:spMk id="4" creationId="{28C80936-7E6E-22A5-3487-7C0D5EDF6CA2}"/>
          </ac:spMkLst>
        </pc:spChg>
        <pc:spChg chg="add mod">
          <ac:chgData name="Bar Weiss" userId="f1aa920c-6ab1-4ae3-bb20-d7ab45c94102" providerId="ADAL" clId="{801286A8-1A64-4CEB-B1A8-8A9C685649D9}" dt="2023-02-01T14:09:53.753" v="4374" actId="1036"/>
          <ac:spMkLst>
            <pc:docMk/>
            <pc:sldMk cId="1651977467" sldId="397"/>
            <ac:spMk id="6" creationId="{CDCB3789-F0C6-5F1F-95FE-4674D64E95C0}"/>
          </ac:spMkLst>
        </pc:spChg>
        <pc:spChg chg="add mod">
          <ac:chgData name="Bar Weiss" userId="f1aa920c-6ab1-4ae3-bb20-d7ab45c94102" providerId="ADAL" clId="{801286A8-1A64-4CEB-B1A8-8A9C685649D9}" dt="2023-02-01T14:29:47.907" v="4394" actId="20577"/>
          <ac:spMkLst>
            <pc:docMk/>
            <pc:sldMk cId="1651977467" sldId="397"/>
            <ac:spMk id="10" creationId="{59BC1559-9D65-2888-3C80-ACCFC7056426}"/>
          </ac:spMkLst>
        </pc:spChg>
        <pc:spChg chg="add del mod">
          <ac:chgData name="Bar Weiss" userId="f1aa920c-6ab1-4ae3-bb20-d7ab45c94102" providerId="ADAL" clId="{801286A8-1A64-4CEB-B1A8-8A9C685649D9}" dt="2023-01-29T18:35:41.381" v="4058" actId="478"/>
          <ac:spMkLst>
            <pc:docMk/>
            <pc:sldMk cId="1651977467" sldId="397"/>
            <ac:spMk id="11" creationId="{0940B172-D6AB-07D8-2045-A11B59B8AC39}"/>
          </ac:spMkLst>
        </pc:spChg>
        <pc:spChg chg="add mod">
          <ac:chgData name="Bar Weiss" userId="f1aa920c-6ab1-4ae3-bb20-d7ab45c94102" providerId="ADAL" clId="{801286A8-1A64-4CEB-B1A8-8A9C685649D9}" dt="2023-02-01T14:09:53.753" v="4374" actId="1036"/>
          <ac:spMkLst>
            <pc:docMk/>
            <pc:sldMk cId="1651977467" sldId="397"/>
            <ac:spMk id="12" creationId="{503AE3E0-250F-9B4E-19A3-8F3E69E76595}"/>
          </ac:spMkLst>
        </pc:spChg>
        <pc:spChg chg="add mod">
          <ac:chgData name="Bar Weiss" userId="f1aa920c-6ab1-4ae3-bb20-d7ab45c94102" providerId="ADAL" clId="{801286A8-1A64-4CEB-B1A8-8A9C685649D9}" dt="2023-02-01T14:29:50.525" v="4395" actId="20577"/>
          <ac:spMkLst>
            <pc:docMk/>
            <pc:sldMk cId="1651977467" sldId="397"/>
            <ac:spMk id="13" creationId="{CE9D11A3-81D3-A402-22A1-D3D638BEF3FA}"/>
          </ac:spMkLst>
        </pc:spChg>
        <pc:spChg chg="add del mod">
          <ac:chgData name="Bar Weiss" userId="f1aa920c-6ab1-4ae3-bb20-d7ab45c94102" providerId="ADAL" clId="{801286A8-1A64-4CEB-B1A8-8A9C685649D9}" dt="2023-02-01T14:10:39.064" v="4380" actId="478"/>
          <ac:spMkLst>
            <pc:docMk/>
            <pc:sldMk cId="1651977467" sldId="397"/>
            <ac:spMk id="14" creationId="{7E6F86D9-3F55-1796-37BD-2F609DD4BFA1}"/>
          </ac:spMkLst>
        </pc:spChg>
        <pc:spChg chg="add del mod">
          <ac:chgData name="Bar Weiss" userId="f1aa920c-6ab1-4ae3-bb20-d7ab45c94102" providerId="ADAL" clId="{801286A8-1A64-4CEB-B1A8-8A9C685649D9}" dt="2023-02-01T14:10:39.064" v="4380" actId="478"/>
          <ac:spMkLst>
            <pc:docMk/>
            <pc:sldMk cId="1651977467" sldId="397"/>
            <ac:spMk id="16" creationId="{45F52B74-928F-493D-83DF-FEA2BFBEB27C}"/>
          </ac:spMkLst>
        </pc:spChg>
        <pc:spChg chg="mod">
          <ac:chgData name="Bar Weiss" userId="f1aa920c-6ab1-4ae3-bb20-d7ab45c94102" providerId="ADAL" clId="{801286A8-1A64-4CEB-B1A8-8A9C685649D9}" dt="2023-02-01T14:09:37.963" v="4357"/>
          <ac:spMkLst>
            <pc:docMk/>
            <pc:sldMk cId="1651977467" sldId="397"/>
            <ac:spMk id="18" creationId="{676DA796-CD36-5FDA-8269-2423F17EA021}"/>
          </ac:spMkLst>
        </pc:spChg>
        <pc:spChg chg="add mod">
          <ac:chgData name="Bar Weiss" userId="f1aa920c-6ab1-4ae3-bb20-d7ab45c94102" providerId="ADAL" clId="{801286A8-1A64-4CEB-B1A8-8A9C685649D9}" dt="2023-02-01T14:10:57.569" v="4384" actId="1076"/>
          <ac:spMkLst>
            <pc:docMk/>
            <pc:sldMk cId="1651977467" sldId="397"/>
            <ac:spMk id="23" creationId="{622658F0-D89E-A1CE-16DF-D0D61CE094A6}"/>
          </ac:spMkLst>
        </pc:spChg>
        <pc:spChg chg="add mod">
          <ac:chgData name="Bar Weiss" userId="f1aa920c-6ab1-4ae3-bb20-d7ab45c94102" providerId="ADAL" clId="{801286A8-1A64-4CEB-B1A8-8A9C685649D9}" dt="2023-02-01T14:10:57.569" v="4384" actId="1076"/>
          <ac:spMkLst>
            <pc:docMk/>
            <pc:sldMk cId="1651977467" sldId="397"/>
            <ac:spMk id="24" creationId="{C9A0A37F-8257-06C9-9C4A-1DACD8F3D60D}"/>
          </ac:spMkLst>
        </pc:spChg>
        <pc:spChg chg="add mod">
          <ac:chgData name="Bar Weiss" userId="f1aa920c-6ab1-4ae3-bb20-d7ab45c94102" providerId="ADAL" clId="{801286A8-1A64-4CEB-B1A8-8A9C685649D9}" dt="2023-02-01T14:10:57.569" v="4384" actId="1076"/>
          <ac:spMkLst>
            <pc:docMk/>
            <pc:sldMk cId="1651977467" sldId="397"/>
            <ac:spMk id="25" creationId="{7F10A3B6-17AD-9451-178B-FCE91275B4B6}"/>
          </ac:spMkLst>
        </pc:spChg>
        <pc:spChg chg="mod">
          <ac:chgData name="Bar Weiss" userId="f1aa920c-6ab1-4ae3-bb20-d7ab45c94102" providerId="ADAL" clId="{801286A8-1A64-4CEB-B1A8-8A9C685649D9}" dt="2023-02-01T14:10:52.757" v="4383"/>
          <ac:spMkLst>
            <pc:docMk/>
            <pc:sldMk cId="1651977467" sldId="397"/>
            <ac:spMk id="27" creationId="{865CEEAF-C093-87E1-47DF-C1E3C031CB3F}"/>
          </ac:spMkLst>
        </pc:spChg>
        <pc:grpChg chg="add del mod">
          <ac:chgData name="Bar Weiss" userId="f1aa920c-6ab1-4ae3-bb20-d7ab45c94102" providerId="ADAL" clId="{801286A8-1A64-4CEB-B1A8-8A9C685649D9}" dt="2023-02-01T14:10:39.064" v="4380" actId="478"/>
          <ac:grpSpMkLst>
            <pc:docMk/>
            <pc:sldMk cId="1651977467" sldId="397"/>
            <ac:grpSpMk id="17" creationId="{6F259FFC-0BB0-1421-B3A2-3EA572752918}"/>
          </ac:grpSpMkLst>
        </pc:grpChg>
        <pc:grpChg chg="add mod">
          <ac:chgData name="Bar Weiss" userId="f1aa920c-6ab1-4ae3-bb20-d7ab45c94102" providerId="ADAL" clId="{801286A8-1A64-4CEB-B1A8-8A9C685649D9}" dt="2023-02-01T14:10:57.569" v="4384" actId="1076"/>
          <ac:grpSpMkLst>
            <pc:docMk/>
            <pc:sldMk cId="1651977467" sldId="397"/>
            <ac:grpSpMk id="26" creationId="{87409E81-D416-D28B-ABF1-638F5569076D}"/>
          </ac:grpSpMkLst>
        </pc:grpChg>
        <pc:picChg chg="add mod modCrop">
          <ac:chgData name="Bar Weiss" userId="f1aa920c-6ab1-4ae3-bb20-d7ab45c94102" providerId="ADAL" clId="{801286A8-1A64-4CEB-B1A8-8A9C685649D9}" dt="2023-02-01T14:29:31.153" v="4386" actId="1076"/>
          <ac:picMkLst>
            <pc:docMk/>
            <pc:sldMk cId="1651977467" sldId="397"/>
            <ac:picMk id="5" creationId="{F9995C88-34C2-EEB5-4D09-232F21F8F05C}"/>
          </ac:picMkLst>
        </pc:picChg>
        <pc:picChg chg="add mod">
          <ac:chgData name="Bar Weiss" userId="f1aa920c-6ab1-4ae3-bb20-d7ab45c94102" providerId="ADAL" clId="{801286A8-1A64-4CEB-B1A8-8A9C685649D9}" dt="2023-02-01T14:29:40.915" v="4387" actId="1076"/>
          <ac:picMkLst>
            <pc:docMk/>
            <pc:sldMk cId="1651977467" sldId="397"/>
            <ac:picMk id="7" creationId="{748DFAE8-7151-FAEB-DA83-A79B230AF2C6}"/>
          </ac:picMkLst>
        </pc:picChg>
        <pc:picChg chg="add mod">
          <ac:chgData name="Bar Weiss" userId="f1aa920c-6ab1-4ae3-bb20-d7ab45c94102" providerId="ADAL" clId="{801286A8-1A64-4CEB-B1A8-8A9C685649D9}" dt="2023-02-01T14:09:53.753" v="4374" actId="1036"/>
          <ac:picMkLst>
            <pc:docMk/>
            <pc:sldMk cId="1651977467" sldId="397"/>
            <ac:picMk id="9" creationId="{F178397D-4F79-4A63-3520-4F66E228EAF6}"/>
          </ac:picMkLst>
        </pc:picChg>
        <pc:picChg chg="add del mod modCrop">
          <ac:chgData name="Bar Weiss" userId="f1aa920c-6ab1-4ae3-bb20-d7ab45c94102" providerId="ADAL" clId="{801286A8-1A64-4CEB-B1A8-8A9C685649D9}" dt="2023-02-01T12:55:01.054" v="4337" actId="478"/>
          <ac:picMkLst>
            <pc:docMk/>
            <pc:sldMk cId="1651977467" sldId="397"/>
            <ac:picMk id="15" creationId="{F1987748-70B7-2C63-B1E5-047FA3E30197}"/>
          </ac:picMkLst>
        </pc:picChg>
        <pc:cxnChg chg="add del mod">
          <ac:chgData name="Bar Weiss" userId="f1aa920c-6ab1-4ae3-bb20-d7ab45c94102" providerId="ADAL" clId="{801286A8-1A64-4CEB-B1A8-8A9C685649D9}" dt="2023-02-01T14:10:39.064" v="4380" actId="478"/>
          <ac:cxnSpMkLst>
            <pc:docMk/>
            <pc:sldMk cId="1651977467" sldId="397"/>
            <ac:cxnSpMk id="8" creationId="{5D741836-5D92-A111-558C-B9BF3D2E7C34}"/>
          </ac:cxnSpMkLst>
        </pc:cxnChg>
        <pc:cxnChg chg="add del mod">
          <ac:chgData name="Bar Weiss" userId="f1aa920c-6ab1-4ae3-bb20-d7ab45c94102" providerId="ADAL" clId="{801286A8-1A64-4CEB-B1A8-8A9C685649D9}" dt="2023-02-01T14:10:39.064" v="4380" actId="478"/>
          <ac:cxnSpMkLst>
            <pc:docMk/>
            <pc:sldMk cId="1651977467" sldId="397"/>
            <ac:cxnSpMk id="11" creationId="{574720B0-0073-4DD1-6479-8109A9FD41BB}"/>
          </ac:cxnSpMkLst>
        </pc:cxnChg>
        <pc:cxnChg chg="mod">
          <ac:chgData name="Bar Weiss" userId="f1aa920c-6ab1-4ae3-bb20-d7ab45c94102" providerId="ADAL" clId="{801286A8-1A64-4CEB-B1A8-8A9C685649D9}" dt="2023-02-01T14:10:39.064" v="4380" actId="478"/>
          <ac:cxnSpMkLst>
            <pc:docMk/>
            <pc:sldMk cId="1651977467" sldId="397"/>
            <ac:cxnSpMk id="19" creationId="{7E00D4CB-511E-CDE8-5B49-0082106F5499}"/>
          </ac:cxnSpMkLst>
        </pc:cxnChg>
        <pc:cxnChg chg="mod">
          <ac:chgData name="Bar Weiss" userId="f1aa920c-6ab1-4ae3-bb20-d7ab45c94102" providerId="ADAL" clId="{801286A8-1A64-4CEB-B1A8-8A9C685649D9}" dt="2023-02-01T14:10:39.064" v="4380" actId="478"/>
          <ac:cxnSpMkLst>
            <pc:docMk/>
            <pc:sldMk cId="1651977467" sldId="397"/>
            <ac:cxnSpMk id="20" creationId="{E61E545D-DEAE-C97C-79C0-3F113A337FE8}"/>
          </ac:cxnSpMkLst>
        </pc:cxnChg>
        <pc:cxnChg chg="add mod">
          <ac:chgData name="Bar Weiss" userId="f1aa920c-6ab1-4ae3-bb20-d7ab45c94102" providerId="ADAL" clId="{801286A8-1A64-4CEB-B1A8-8A9C685649D9}" dt="2023-02-01T14:10:57.569" v="4384" actId="1076"/>
          <ac:cxnSpMkLst>
            <pc:docMk/>
            <pc:sldMk cId="1651977467" sldId="397"/>
            <ac:cxnSpMk id="21" creationId="{7C76B905-7667-ADC7-8746-5B8A0B56CB74}"/>
          </ac:cxnSpMkLst>
        </pc:cxnChg>
        <pc:cxnChg chg="add mod">
          <ac:chgData name="Bar Weiss" userId="f1aa920c-6ab1-4ae3-bb20-d7ab45c94102" providerId="ADAL" clId="{801286A8-1A64-4CEB-B1A8-8A9C685649D9}" dt="2023-02-01T14:10:57.569" v="4384" actId="1076"/>
          <ac:cxnSpMkLst>
            <pc:docMk/>
            <pc:sldMk cId="1651977467" sldId="397"/>
            <ac:cxnSpMk id="22" creationId="{1252E695-49EE-953B-7C16-87E4D9D9F236}"/>
          </ac:cxnSpMkLst>
        </pc:cxnChg>
        <pc:cxnChg chg="mod">
          <ac:chgData name="Bar Weiss" userId="f1aa920c-6ab1-4ae3-bb20-d7ab45c94102" providerId="ADAL" clId="{801286A8-1A64-4CEB-B1A8-8A9C685649D9}" dt="2023-02-01T14:10:52.757" v="4383"/>
          <ac:cxnSpMkLst>
            <pc:docMk/>
            <pc:sldMk cId="1651977467" sldId="397"/>
            <ac:cxnSpMk id="28" creationId="{170DE934-5671-84D7-04CF-7BDB9C1E0B4C}"/>
          </ac:cxnSpMkLst>
        </pc:cxnChg>
        <pc:cxnChg chg="mod">
          <ac:chgData name="Bar Weiss" userId="f1aa920c-6ab1-4ae3-bb20-d7ab45c94102" providerId="ADAL" clId="{801286A8-1A64-4CEB-B1A8-8A9C685649D9}" dt="2023-02-01T14:10:52.757" v="4383"/>
          <ac:cxnSpMkLst>
            <pc:docMk/>
            <pc:sldMk cId="1651977467" sldId="397"/>
            <ac:cxnSpMk id="29" creationId="{8E03B797-313C-9B1E-50B8-6D8F46ECEBD6}"/>
          </ac:cxnSpMkLst>
        </pc:cxnChg>
      </pc:sldChg>
      <pc:sldChg chg="addSp delSp modSp add mod">
        <pc:chgData name="Bar Weiss" userId="f1aa920c-6ab1-4ae3-bb20-d7ab45c94102" providerId="ADAL" clId="{801286A8-1A64-4CEB-B1A8-8A9C685649D9}" dt="2023-02-01T15:47:00.332" v="4420" actId="1076"/>
        <pc:sldMkLst>
          <pc:docMk/>
          <pc:sldMk cId="1001904936" sldId="398"/>
        </pc:sldMkLst>
        <pc:spChg chg="mod">
          <ac:chgData name="Bar Weiss" userId="f1aa920c-6ab1-4ae3-bb20-d7ab45c94102" providerId="ADAL" clId="{801286A8-1A64-4CEB-B1A8-8A9C685649D9}" dt="2023-02-01T07:41:45.783" v="4183" actId="20577"/>
          <ac:spMkLst>
            <pc:docMk/>
            <pc:sldMk cId="1001904936" sldId="398"/>
            <ac:spMk id="2" creationId="{1923DB3D-67CF-B58B-E1F5-BE324C499AEF}"/>
          </ac:spMkLst>
        </pc:spChg>
        <pc:spChg chg="add del mod">
          <ac:chgData name="Bar Weiss" userId="f1aa920c-6ab1-4ae3-bb20-d7ab45c94102" providerId="ADAL" clId="{801286A8-1A64-4CEB-B1A8-8A9C685649D9}" dt="2023-02-01T07:41:30.632" v="4160" actId="22"/>
          <ac:spMkLst>
            <pc:docMk/>
            <pc:sldMk cId="1001904936" sldId="398"/>
            <ac:spMk id="5" creationId="{4FF84987-0794-653E-6538-20F6FEE9467A}"/>
          </ac:spMkLst>
        </pc:spChg>
        <pc:spChg chg="add del mod">
          <ac:chgData name="Bar Weiss" userId="f1aa920c-6ab1-4ae3-bb20-d7ab45c94102" providerId="ADAL" clId="{801286A8-1A64-4CEB-B1A8-8A9C685649D9}" dt="2023-02-01T11:18:53.681" v="4200" actId="22"/>
          <ac:spMkLst>
            <pc:docMk/>
            <pc:sldMk cId="1001904936" sldId="398"/>
            <ac:spMk id="9" creationId="{E83836F7-F720-17C8-F3DD-5AE11577B037}"/>
          </ac:spMkLst>
        </pc:spChg>
        <pc:spChg chg="add del mod">
          <ac:chgData name="Bar Weiss" userId="f1aa920c-6ab1-4ae3-bb20-d7ab45c94102" providerId="ADAL" clId="{801286A8-1A64-4CEB-B1A8-8A9C685649D9}" dt="2023-02-01T15:41:54.497" v="4397" actId="22"/>
          <ac:spMkLst>
            <pc:docMk/>
            <pc:sldMk cId="1001904936" sldId="398"/>
            <ac:spMk id="13" creationId="{EDA328FF-5441-386B-D63A-1C6E16248C7D}"/>
          </ac:spMkLst>
        </pc:spChg>
        <pc:spChg chg="add del mod">
          <ac:chgData name="Bar Weiss" userId="f1aa920c-6ab1-4ae3-bb20-d7ab45c94102" providerId="ADAL" clId="{801286A8-1A64-4CEB-B1A8-8A9C685649D9}" dt="2023-02-01T15:46:57.353" v="4418" actId="478"/>
          <ac:spMkLst>
            <pc:docMk/>
            <pc:sldMk cId="1001904936" sldId="398"/>
            <ac:spMk id="19" creationId="{435DD73F-0865-1E2F-892C-99209E8668FD}"/>
          </ac:spMkLst>
        </pc:spChg>
        <pc:picChg chg="del">
          <ac:chgData name="Bar Weiss" userId="f1aa920c-6ab1-4ae3-bb20-d7ab45c94102" providerId="ADAL" clId="{801286A8-1A64-4CEB-B1A8-8A9C685649D9}" dt="2023-02-01T07:41:29.048" v="4159" actId="478"/>
          <ac:picMkLst>
            <pc:docMk/>
            <pc:sldMk cId="1001904936" sldId="398"/>
            <ac:picMk id="4" creationId="{41FF4E68-CF7E-6A04-F34D-0B5002239D62}"/>
          </ac:picMkLst>
        </pc:picChg>
        <pc:picChg chg="add del mod ord">
          <ac:chgData name="Bar Weiss" userId="f1aa920c-6ab1-4ae3-bb20-d7ab45c94102" providerId="ADAL" clId="{801286A8-1A64-4CEB-B1A8-8A9C685649D9}" dt="2023-02-01T11:18:52.419" v="4199" actId="478"/>
          <ac:picMkLst>
            <pc:docMk/>
            <pc:sldMk cId="1001904936" sldId="398"/>
            <ac:picMk id="7" creationId="{8547C3C0-C253-0BC4-C907-1B2997DE73E3}"/>
          </ac:picMkLst>
        </pc:picChg>
        <pc:picChg chg="add del mod ord">
          <ac:chgData name="Bar Weiss" userId="f1aa920c-6ab1-4ae3-bb20-d7ab45c94102" providerId="ADAL" clId="{801286A8-1A64-4CEB-B1A8-8A9C685649D9}" dt="2023-02-01T15:41:53.575" v="4396" actId="478"/>
          <ac:picMkLst>
            <pc:docMk/>
            <pc:sldMk cId="1001904936" sldId="398"/>
            <ac:picMk id="11" creationId="{6E1BF3D6-BBCE-7CB3-E699-5191C2F76A16}"/>
          </ac:picMkLst>
        </pc:picChg>
        <pc:picChg chg="add del mod ord">
          <ac:chgData name="Bar Weiss" userId="f1aa920c-6ab1-4ae3-bb20-d7ab45c94102" providerId="ADAL" clId="{801286A8-1A64-4CEB-B1A8-8A9C685649D9}" dt="2023-02-01T15:46:52.493" v="4417" actId="478"/>
          <ac:picMkLst>
            <pc:docMk/>
            <pc:sldMk cId="1001904936" sldId="398"/>
            <ac:picMk id="15" creationId="{31562476-FB82-F6C6-65B4-1505535117AC}"/>
          </ac:picMkLst>
        </pc:picChg>
        <pc:picChg chg="add mod">
          <ac:chgData name="Bar Weiss" userId="f1aa920c-6ab1-4ae3-bb20-d7ab45c94102" providerId="ADAL" clId="{801286A8-1A64-4CEB-B1A8-8A9C685649D9}" dt="2023-02-01T15:47:00.332" v="4420" actId="1076"/>
          <ac:picMkLst>
            <pc:docMk/>
            <pc:sldMk cId="1001904936" sldId="398"/>
            <ac:picMk id="17" creationId="{24C48A87-4100-D039-C06E-A60FC9D6DDFF}"/>
          </ac:picMkLst>
        </pc:picChg>
      </pc:sldChg>
      <pc:sldChg chg="addSp delSp modSp add del mod">
        <pc:chgData name="Bar Weiss" userId="f1aa920c-6ab1-4ae3-bb20-d7ab45c94102" providerId="ADAL" clId="{801286A8-1A64-4CEB-B1A8-8A9C685649D9}" dt="2023-02-01T11:18:37.184" v="4197" actId="47"/>
        <pc:sldMkLst>
          <pc:docMk/>
          <pc:sldMk cId="2100742835" sldId="399"/>
        </pc:sldMkLst>
        <pc:spChg chg="add del mod">
          <ac:chgData name="Bar Weiss" userId="f1aa920c-6ab1-4ae3-bb20-d7ab45c94102" providerId="ADAL" clId="{801286A8-1A64-4CEB-B1A8-8A9C685649D9}" dt="2023-02-01T08:20:30.498" v="4188" actId="22"/>
          <ac:spMkLst>
            <pc:docMk/>
            <pc:sldMk cId="2100742835" sldId="399"/>
            <ac:spMk id="4" creationId="{E598B471-3D34-CE15-E8AF-C0FB27480D25}"/>
          </ac:spMkLst>
        </pc:spChg>
        <pc:picChg chg="add mod ord">
          <ac:chgData name="Bar Weiss" userId="f1aa920c-6ab1-4ae3-bb20-d7ab45c94102" providerId="ADAL" clId="{801286A8-1A64-4CEB-B1A8-8A9C685649D9}" dt="2023-02-01T08:20:30.498" v="4188" actId="22"/>
          <ac:picMkLst>
            <pc:docMk/>
            <pc:sldMk cId="2100742835" sldId="399"/>
            <ac:picMk id="6" creationId="{1F1ED01B-0B30-9F95-1FE1-7CDA312A2D2E}"/>
          </ac:picMkLst>
        </pc:picChg>
        <pc:picChg chg="del">
          <ac:chgData name="Bar Weiss" userId="f1aa920c-6ab1-4ae3-bb20-d7ab45c94102" providerId="ADAL" clId="{801286A8-1A64-4CEB-B1A8-8A9C685649D9}" dt="2023-02-01T08:20:29.116" v="4187" actId="478"/>
          <ac:picMkLst>
            <pc:docMk/>
            <pc:sldMk cId="2100742835" sldId="399"/>
            <ac:picMk id="9" creationId="{E6FB697C-4F39-3205-6662-7D66B3890798}"/>
          </ac:picMkLst>
        </pc:picChg>
      </pc:sldChg>
      <pc:sldChg chg="addSp delSp modSp add mod">
        <pc:chgData name="Bar Weiss" userId="f1aa920c-6ab1-4ae3-bb20-d7ab45c94102" providerId="ADAL" clId="{801286A8-1A64-4CEB-B1A8-8A9C685649D9}" dt="2023-02-01T12:40:59.734" v="4336" actId="1076"/>
        <pc:sldMkLst>
          <pc:docMk/>
          <pc:sldMk cId="3217361955" sldId="399"/>
        </pc:sldMkLst>
        <pc:spChg chg="mod">
          <ac:chgData name="Bar Weiss" userId="f1aa920c-6ab1-4ae3-bb20-d7ab45c94102" providerId="ADAL" clId="{801286A8-1A64-4CEB-B1A8-8A9C685649D9}" dt="2023-02-01T12:40:59.734" v="4336" actId="1076"/>
          <ac:spMkLst>
            <pc:docMk/>
            <pc:sldMk cId="3217361955" sldId="399"/>
            <ac:spMk id="12" creationId="{63881204-C6B4-2A6E-4D79-F77B75EEBBCA}"/>
          </ac:spMkLst>
        </pc:spChg>
        <pc:spChg chg="mod ord">
          <ac:chgData name="Bar Weiss" userId="f1aa920c-6ab1-4ae3-bb20-d7ab45c94102" providerId="ADAL" clId="{801286A8-1A64-4CEB-B1A8-8A9C685649D9}" dt="2023-02-01T12:40:24.513" v="4332" actId="1076"/>
          <ac:spMkLst>
            <pc:docMk/>
            <pc:sldMk cId="3217361955" sldId="399"/>
            <ac:spMk id="17" creationId="{988B52A3-7DC7-80C5-8153-FF3E2DB4FFAD}"/>
          </ac:spMkLst>
        </pc:spChg>
        <pc:spChg chg="mod ord">
          <ac:chgData name="Bar Weiss" userId="f1aa920c-6ab1-4ae3-bb20-d7ab45c94102" providerId="ADAL" clId="{801286A8-1A64-4CEB-B1A8-8A9C685649D9}" dt="2023-02-01T12:40:36.371" v="4334" actId="1076"/>
          <ac:spMkLst>
            <pc:docMk/>
            <pc:sldMk cId="3217361955" sldId="399"/>
            <ac:spMk id="19" creationId="{FC0C17E3-78D3-8CA4-D75B-AB2835100C56}"/>
          </ac:spMkLst>
        </pc:spChg>
        <pc:spChg chg="mod ord">
          <ac:chgData name="Bar Weiss" userId="f1aa920c-6ab1-4ae3-bb20-d7ab45c94102" providerId="ADAL" clId="{801286A8-1A64-4CEB-B1A8-8A9C685649D9}" dt="2023-02-01T12:40:47.035" v="4335" actId="1076"/>
          <ac:spMkLst>
            <pc:docMk/>
            <pc:sldMk cId="3217361955" sldId="399"/>
            <ac:spMk id="20" creationId="{D379720D-B16D-88EE-ED4E-DABBA194F5B6}"/>
          </ac:spMkLst>
        </pc:spChg>
        <pc:picChg chg="add mod">
          <ac:chgData name="Bar Weiss" userId="f1aa920c-6ab1-4ae3-bb20-d7ab45c94102" providerId="ADAL" clId="{801286A8-1A64-4CEB-B1A8-8A9C685649D9}" dt="2023-02-01T12:38:38.955" v="4313" actId="14100"/>
          <ac:picMkLst>
            <pc:docMk/>
            <pc:sldMk cId="3217361955" sldId="399"/>
            <ac:picMk id="3" creationId="{807DE37D-49C9-A91A-3A39-34687E6FD7F8}"/>
          </ac:picMkLst>
        </pc:picChg>
        <pc:picChg chg="del">
          <ac:chgData name="Bar Weiss" userId="f1aa920c-6ab1-4ae3-bb20-d7ab45c94102" providerId="ADAL" clId="{801286A8-1A64-4CEB-B1A8-8A9C685649D9}" dt="2023-02-01T12:36:34.265" v="4260" actId="478"/>
          <ac:picMkLst>
            <pc:docMk/>
            <pc:sldMk cId="3217361955" sldId="399"/>
            <ac:picMk id="4" creationId="{8DF18D84-40BD-831D-0920-765A69558ADB}"/>
          </ac:picMkLst>
        </pc:picChg>
        <pc:picChg chg="add mod">
          <ac:chgData name="Bar Weiss" userId="f1aa920c-6ab1-4ae3-bb20-d7ab45c94102" providerId="ADAL" clId="{801286A8-1A64-4CEB-B1A8-8A9C685649D9}" dt="2023-02-01T12:39:42.572" v="4325" actId="14100"/>
          <ac:picMkLst>
            <pc:docMk/>
            <pc:sldMk cId="3217361955" sldId="399"/>
            <ac:picMk id="5" creationId="{9B3A8E07-7746-05C7-FE81-8D6726C34C70}"/>
          </ac:picMkLst>
        </pc:picChg>
        <pc:picChg chg="add mod">
          <ac:chgData name="Bar Weiss" userId="f1aa920c-6ab1-4ae3-bb20-d7ab45c94102" providerId="ADAL" clId="{801286A8-1A64-4CEB-B1A8-8A9C685649D9}" dt="2023-02-01T12:39:59.399" v="4329" actId="1035"/>
          <ac:picMkLst>
            <pc:docMk/>
            <pc:sldMk cId="3217361955" sldId="399"/>
            <ac:picMk id="6" creationId="{EF25D694-BE0E-2ECE-31CC-E35C815A2976}"/>
          </ac:picMkLst>
        </pc:picChg>
        <pc:picChg chg="del">
          <ac:chgData name="Bar Weiss" userId="f1aa920c-6ab1-4ae3-bb20-d7ab45c94102" providerId="ADAL" clId="{801286A8-1A64-4CEB-B1A8-8A9C685649D9}" dt="2023-02-01T12:36:34.265" v="4260" actId="478"/>
          <ac:picMkLst>
            <pc:docMk/>
            <pc:sldMk cId="3217361955" sldId="399"/>
            <ac:picMk id="7" creationId="{5F14B68B-5676-9A89-5DF9-F43F0EA370D9}"/>
          </ac:picMkLst>
        </pc:picChg>
        <pc:picChg chg="del">
          <ac:chgData name="Bar Weiss" userId="f1aa920c-6ab1-4ae3-bb20-d7ab45c94102" providerId="ADAL" clId="{801286A8-1A64-4CEB-B1A8-8A9C685649D9}" dt="2023-02-01T12:36:34.265" v="4260" actId="478"/>
          <ac:picMkLst>
            <pc:docMk/>
            <pc:sldMk cId="3217361955" sldId="399"/>
            <ac:picMk id="10" creationId="{92B5D3B5-9FDF-5CCA-4EEF-5990AD860F63}"/>
          </ac:picMkLst>
        </pc:picChg>
        <pc:picChg chg="mod">
          <ac:chgData name="Bar Weiss" userId="f1aa920c-6ab1-4ae3-bb20-d7ab45c94102" providerId="ADAL" clId="{801286A8-1A64-4CEB-B1A8-8A9C685649D9}" dt="2023-02-01T12:37:14.240" v="4270" actId="14100"/>
          <ac:picMkLst>
            <pc:docMk/>
            <pc:sldMk cId="3217361955" sldId="399"/>
            <ac:picMk id="26" creationId="{817BAF0C-3290-5DA7-D788-9C2613217C1A}"/>
          </ac:picMkLst>
        </pc:picChg>
        <pc:picChg chg="mod">
          <ac:chgData name="Bar Weiss" userId="f1aa920c-6ab1-4ae3-bb20-d7ab45c94102" providerId="ADAL" clId="{801286A8-1A64-4CEB-B1A8-8A9C685649D9}" dt="2023-02-01T12:37:25.793" v="4272" actId="14100"/>
          <ac:picMkLst>
            <pc:docMk/>
            <pc:sldMk cId="3217361955" sldId="399"/>
            <ac:picMk id="30" creationId="{3D22CD6E-3381-A55E-EB4C-DE0FD182C9B3}"/>
          </ac:picMkLst>
        </pc:picChg>
        <pc:picChg chg="mod">
          <ac:chgData name="Bar Weiss" userId="f1aa920c-6ab1-4ae3-bb20-d7ab45c94102" providerId="ADAL" clId="{801286A8-1A64-4CEB-B1A8-8A9C685649D9}" dt="2023-02-01T12:39:55.588" v="4328" actId="1076"/>
          <ac:picMkLst>
            <pc:docMk/>
            <pc:sldMk cId="3217361955" sldId="399"/>
            <ac:picMk id="32" creationId="{DA592268-0C8B-A31F-4C06-EF6A12C2BA07}"/>
          </ac:picMkLst>
        </pc:picChg>
      </pc:sldChg>
      <pc:sldChg chg="addSp delSp modSp new mod">
        <pc:chgData name="Bar Weiss" userId="f1aa920c-6ab1-4ae3-bb20-d7ab45c94102" providerId="ADAL" clId="{801286A8-1A64-4CEB-B1A8-8A9C685649D9}" dt="2023-02-01T16:48:27.322" v="4864" actId="11529"/>
        <pc:sldMkLst>
          <pc:docMk/>
          <pc:sldMk cId="1660348343" sldId="400"/>
        </pc:sldMkLst>
        <pc:spChg chg="mod">
          <ac:chgData name="Bar Weiss" userId="f1aa920c-6ab1-4ae3-bb20-d7ab45c94102" providerId="ADAL" clId="{801286A8-1A64-4CEB-B1A8-8A9C685649D9}" dt="2023-02-01T16:23:30.188" v="4620" actId="20577"/>
          <ac:spMkLst>
            <pc:docMk/>
            <pc:sldMk cId="1660348343" sldId="400"/>
            <ac:spMk id="2" creationId="{CD468D23-A941-2E27-2FCF-AD2AC0D084CE}"/>
          </ac:spMkLst>
        </pc:spChg>
        <pc:spChg chg="del">
          <ac:chgData name="Bar Weiss" userId="f1aa920c-6ab1-4ae3-bb20-d7ab45c94102" providerId="ADAL" clId="{801286A8-1A64-4CEB-B1A8-8A9C685649D9}" dt="2023-02-01T16:20:55.762" v="4577" actId="478"/>
          <ac:spMkLst>
            <pc:docMk/>
            <pc:sldMk cId="1660348343" sldId="400"/>
            <ac:spMk id="3" creationId="{9C89CF0B-695D-656D-C5DD-061573C8FF08}"/>
          </ac:spMkLst>
        </pc:spChg>
        <pc:spChg chg="add del">
          <ac:chgData name="Bar Weiss" userId="f1aa920c-6ab1-4ae3-bb20-d7ab45c94102" providerId="ADAL" clId="{801286A8-1A64-4CEB-B1A8-8A9C685649D9}" dt="2023-02-01T16:21:43.549" v="4588" actId="478"/>
          <ac:spMkLst>
            <pc:docMk/>
            <pc:sldMk cId="1660348343" sldId="400"/>
            <ac:spMk id="7" creationId="{B812243B-4689-8D06-DC4F-D644A9A02F0E}"/>
          </ac:spMkLst>
        </pc:spChg>
        <pc:spChg chg="add mod">
          <ac:chgData name="Bar Weiss" userId="f1aa920c-6ab1-4ae3-bb20-d7ab45c94102" providerId="ADAL" clId="{801286A8-1A64-4CEB-B1A8-8A9C685649D9}" dt="2023-02-01T16:28:38.786" v="4762" actId="1076"/>
          <ac:spMkLst>
            <pc:docMk/>
            <pc:sldMk cId="1660348343" sldId="400"/>
            <ac:spMk id="8" creationId="{32333258-F10D-BEE5-1641-32C634883B69}"/>
          </ac:spMkLst>
        </pc:spChg>
        <pc:spChg chg="add mod">
          <ac:chgData name="Bar Weiss" userId="f1aa920c-6ab1-4ae3-bb20-d7ab45c94102" providerId="ADAL" clId="{801286A8-1A64-4CEB-B1A8-8A9C685649D9}" dt="2023-02-01T16:28:38.786" v="4762" actId="1076"/>
          <ac:spMkLst>
            <pc:docMk/>
            <pc:sldMk cId="1660348343" sldId="400"/>
            <ac:spMk id="9" creationId="{E70A11F7-FC26-DFF4-E4CB-82E5D7D838B2}"/>
          </ac:spMkLst>
        </pc:spChg>
        <pc:spChg chg="add mod">
          <ac:chgData name="Bar Weiss" userId="f1aa920c-6ab1-4ae3-bb20-d7ab45c94102" providerId="ADAL" clId="{801286A8-1A64-4CEB-B1A8-8A9C685649D9}" dt="2023-02-01T16:28:38.786" v="4762" actId="1076"/>
          <ac:spMkLst>
            <pc:docMk/>
            <pc:sldMk cId="1660348343" sldId="400"/>
            <ac:spMk id="15" creationId="{5B93C42F-E33C-BA0A-630C-38C715FC013C}"/>
          </ac:spMkLst>
        </pc:spChg>
        <pc:spChg chg="add mod">
          <ac:chgData name="Bar Weiss" userId="f1aa920c-6ab1-4ae3-bb20-d7ab45c94102" providerId="ADAL" clId="{801286A8-1A64-4CEB-B1A8-8A9C685649D9}" dt="2023-02-01T16:28:38.786" v="4762" actId="1076"/>
          <ac:spMkLst>
            <pc:docMk/>
            <pc:sldMk cId="1660348343" sldId="400"/>
            <ac:spMk id="16" creationId="{5C605A30-E87B-67C9-C2FA-BC5CF0F6FC53}"/>
          </ac:spMkLst>
        </pc:spChg>
        <pc:spChg chg="add del">
          <ac:chgData name="Bar Weiss" userId="f1aa920c-6ab1-4ae3-bb20-d7ab45c94102" providerId="ADAL" clId="{801286A8-1A64-4CEB-B1A8-8A9C685649D9}" dt="2023-02-01T16:27:17.783" v="4698" actId="478"/>
          <ac:spMkLst>
            <pc:docMk/>
            <pc:sldMk cId="1660348343" sldId="400"/>
            <ac:spMk id="18" creationId="{9C0A1996-C200-757E-BE3A-0CE5F5CC50FD}"/>
          </ac:spMkLst>
        </pc:spChg>
        <pc:spChg chg="add del mod">
          <ac:chgData name="Bar Weiss" userId="f1aa920c-6ab1-4ae3-bb20-d7ab45c94102" providerId="ADAL" clId="{801286A8-1A64-4CEB-B1A8-8A9C685649D9}" dt="2023-02-01T16:27:27.660" v="4701" actId="478"/>
          <ac:spMkLst>
            <pc:docMk/>
            <pc:sldMk cId="1660348343" sldId="400"/>
            <ac:spMk id="19" creationId="{624CFC3C-0DE3-AE72-F142-A5FA25648FA3}"/>
          </ac:spMkLst>
        </pc:spChg>
        <pc:spChg chg="add del">
          <ac:chgData name="Bar Weiss" userId="f1aa920c-6ab1-4ae3-bb20-d7ab45c94102" providerId="ADAL" clId="{801286A8-1A64-4CEB-B1A8-8A9C685649D9}" dt="2023-02-01T16:27:32.773" v="4703" actId="478"/>
          <ac:spMkLst>
            <pc:docMk/>
            <pc:sldMk cId="1660348343" sldId="400"/>
            <ac:spMk id="20" creationId="{A0F29CE9-06A9-90D9-073A-771928E0B737}"/>
          </ac:spMkLst>
        </pc:spChg>
        <pc:spChg chg="add del mod">
          <ac:chgData name="Bar Weiss" userId="f1aa920c-6ab1-4ae3-bb20-d7ab45c94102" providerId="ADAL" clId="{801286A8-1A64-4CEB-B1A8-8A9C685649D9}" dt="2023-02-01T16:27:52.833" v="4711" actId="478"/>
          <ac:spMkLst>
            <pc:docMk/>
            <pc:sldMk cId="1660348343" sldId="400"/>
            <ac:spMk id="21" creationId="{0CD92E3E-ADC4-9154-4C9B-6802F99FF561}"/>
          </ac:spMkLst>
        </pc:spChg>
        <pc:spChg chg="add del">
          <ac:chgData name="Bar Weiss" userId="f1aa920c-6ab1-4ae3-bb20-d7ab45c94102" providerId="ADAL" clId="{801286A8-1A64-4CEB-B1A8-8A9C685649D9}" dt="2023-02-01T16:27:56.425" v="4713" actId="478"/>
          <ac:spMkLst>
            <pc:docMk/>
            <pc:sldMk cId="1660348343" sldId="400"/>
            <ac:spMk id="22" creationId="{65C38BCF-4E85-01C8-9506-3EEA7397C453}"/>
          </ac:spMkLst>
        </pc:spChg>
        <pc:spChg chg="add mod">
          <ac:chgData name="Bar Weiss" userId="f1aa920c-6ab1-4ae3-bb20-d7ab45c94102" providerId="ADAL" clId="{801286A8-1A64-4CEB-B1A8-8A9C685649D9}" dt="2023-02-01T16:28:38.786" v="4762" actId="1076"/>
          <ac:spMkLst>
            <pc:docMk/>
            <pc:sldMk cId="1660348343" sldId="400"/>
            <ac:spMk id="25" creationId="{18919A21-EC42-87AA-B879-5CE99D034EF2}"/>
          </ac:spMkLst>
        </pc:spChg>
        <pc:spChg chg="add mod">
          <ac:chgData name="Bar Weiss" userId="f1aa920c-6ab1-4ae3-bb20-d7ab45c94102" providerId="ADAL" clId="{801286A8-1A64-4CEB-B1A8-8A9C685649D9}" dt="2023-02-01T16:28:38.786" v="4762" actId="1076"/>
          <ac:spMkLst>
            <pc:docMk/>
            <pc:sldMk cId="1660348343" sldId="400"/>
            <ac:spMk id="26" creationId="{FF8EB7E0-3CD3-6CFB-83A1-787451B73462}"/>
          </ac:spMkLst>
        </pc:spChg>
        <pc:spChg chg="add mod">
          <ac:chgData name="Bar Weiss" userId="f1aa920c-6ab1-4ae3-bb20-d7ab45c94102" providerId="ADAL" clId="{801286A8-1A64-4CEB-B1A8-8A9C685649D9}" dt="2023-02-01T16:28:38.786" v="4762" actId="1076"/>
          <ac:spMkLst>
            <pc:docMk/>
            <pc:sldMk cId="1660348343" sldId="400"/>
            <ac:spMk id="27" creationId="{35F3C69C-2D28-3D38-F2D4-623BA4E17D1D}"/>
          </ac:spMkLst>
        </pc:spChg>
        <pc:spChg chg="mod">
          <ac:chgData name="Bar Weiss" userId="f1aa920c-6ab1-4ae3-bb20-d7ab45c94102" providerId="ADAL" clId="{801286A8-1A64-4CEB-B1A8-8A9C685649D9}" dt="2023-02-01T16:28:28.936" v="4760"/>
          <ac:spMkLst>
            <pc:docMk/>
            <pc:sldMk cId="1660348343" sldId="400"/>
            <ac:spMk id="29" creationId="{711F503A-DC5A-F54D-02D7-D83D9DC7FF99}"/>
          </ac:spMkLst>
        </pc:spChg>
        <pc:spChg chg="add mod">
          <ac:chgData name="Bar Weiss" userId="f1aa920c-6ab1-4ae3-bb20-d7ab45c94102" providerId="ADAL" clId="{801286A8-1A64-4CEB-B1A8-8A9C685649D9}" dt="2023-02-01T16:46:44.800" v="4824" actId="1076"/>
          <ac:spMkLst>
            <pc:docMk/>
            <pc:sldMk cId="1660348343" sldId="400"/>
            <ac:spMk id="32" creationId="{6ED9286F-FD28-34D0-30DF-D9CB8AD2F21B}"/>
          </ac:spMkLst>
        </pc:spChg>
        <pc:spChg chg="add mod">
          <ac:chgData name="Bar Weiss" userId="f1aa920c-6ab1-4ae3-bb20-d7ab45c94102" providerId="ADAL" clId="{801286A8-1A64-4CEB-B1A8-8A9C685649D9}" dt="2023-02-01T16:46:54.418" v="4828" actId="1076"/>
          <ac:spMkLst>
            <pc:docMk/>
            <pc:sldMk cId="1660348343" sldId="400"/>
            <ac:spMk id="33" creationId="{3648913E-037C-4645-7C48-DB28A62ECC46}"/>
          </ac:spMkLst>
        </pc:spChg>
        <pc:spChg chg="add mod">
          <ac:chgData name="Bar Weiss" userId="f1aa920c-6ab1-4ae3-bb20-d7ab45c94102" providerId="ADAL" clId="{801286A8-1A64-4CEB-B1A8-8A9C685649D9}" dt="2023-02-01T16:46:49.729" v="4826" actId="1076"/>
          <ac:spMkLst>
            <pc:docMk/>
            <pc:sldMk cId="1660348343" sldId="400"/>
            <ac:spMk id="34" creationId="{98E1CD0E-1B62-03B2-E31A-EC57D241A03C}"/>
          </ac:spMkLst>
        </pc:spChg>
        <pc:spChg chg="add del mod">
          <ac:chgData name="Bar Weiss" userId="f1aa920c-6ab1-4ae3-bb20-d7ab45c94102" providerId="ADAL" clId="{801286A8-1A64-4CEB-B1A8-8A9C685649D9}" dt="2023-02-01T16:48:27.322" v="4864" actId="11529"/>
          <ac:spMkLst>
            <pc:docMk/>
            <pc:sldMk cId="1660348343" sldId="400"/>
            <ac:spMk id="35" creationId="{AA1063FC-8020-587A-4FBC-99C5D20DC145}"/>
          </ac:spMkLst>
        </pc:spChg>
        <pc:spChg chg="add del mod">
          <ac:chgData name="Bar Weiss" userId="f1aa920c-6ab1-4ae3-bb20-d7ab45c94102" providerId="ADAL" clId="{801286A8-1A64-4CEB-B1A8-8A9C685649D9}" dt="2023-02-01T16:48:26.939" v="4863"/>
          <ac:spMkLst>
            <pc:docMk/>
            <pc:sldMk cId="1660348343" sldId="400"/>
            <ac:spMk id="36" creationId="{D50E8257-704D-E3D5-EDE8-2629BBB9D365}"/>
          </ac:spMkLst>
        </pc:spChg>
        <pc:spChg chg="add del mod">
          <ac:chgData name="Bar Weiss" userId="f1aa920c-6ab1-4ae3-bb20-d7ab45c94102" providerId="ADAL" clId="{801286A8-1A64-4CEB-B1A8-8A9C685649D9}" dt="2023-02-01T16:48:22.886" v="4850" actId="11529"/>
          <ac:spMkLst>
            <pc:docMk/>
            <pc:sldMk cId="1660348343" sldId="400"/>
            <ac:spMk id="37" creationId="{11A3DEE8-B043-4384-57AB-7F03AF29F748}"/>
          </ac:spMkLst>
        </pc:spChg>
        <pc:grpChg chg="add mod">
          <ac:chgData name="Bar Weiss" userId="f1aa920c-6ab1-4ae3-bb20-d7ab45c94102" providerId="ADAL" clId="{801286A8-1A64-4CEB-B1A8-8A9C685649D9}" dt="2023-02-01T16:28:38.786" v="4762" actId="1076"/>
          <ac:grpSpMkLst>
            <pc:docMk/>
            <pc:sldMk cId="1660348343" sldId="400"/>
            <ac:grpSpMk id="28" creationId="{D5BFB8B1-E0FE-1A94-3140-7D67ED183476}"/>
          </ac:grpSpMkLst>
        </pc:grpChg>
        <pc:cxnChg chg="add mod">
          <ac:chgData name="Bar Weiss" userId="f1aa920c-6ab1-4ae3-bb20-d7ab45c94102" providerId="ADAL" clId="{801286A8-1A64-4CEB-B1A8-8A9C685649D9}" dt="2023-02-01T16:44:20.169" v="4764" actId="1076"/>
          <ac:cxnSpMkLst>
            <pc:docMk/>
            <pc:sldMk cId="1660348343" sldId="400"/>
            <ac:cxnSpMk id="5" creationId="{334A5A8D-8A8D-2708-56FA-6B65AC56758D}"/>
          </ac:cxnSpMkLst>
        </pc:cxnChg>
        <pc:cxnChg chg="add mod">
          <ac:chgData name="Bar Weiss" userId="f1aa920c-6ab1-4ae3-bb20-d7ab45c94102" providerId="ADAL" clId="{801286A8-1A64-4CEB-B1A8-8A9C685649D9}" dt="2023-02-01T16:28:38.786" v="4762" actId="1076"/>
          <ac:cxnSpMkLst>
            <pc:docMk/>
            <pc:sldMk cId="1660348343" sldId="400"/>
            <ac:cxnSpMk id="23" creationId="{4928DB08-9F0E-5FEE-80CE-3ECBFBB5C27E}"/>
          </ac:cxnSpMkLst>
        </pc:cxnChg>
        <pc:cxnChg chg="add mod">
          <ac:chgData name="Bar Weiss" userId="f1aa920c-6ab1-4ae3-bb20-d7ab45c94102" providerId="ADAL" clId="{801286A8-1A64-4CEB-B1A8-8A9C685649D9}" dt="2023-02-01T16:28:38.786" v="4762" actId="1076"/>
          <ac:cxnSpMkLst>
            <pc:docMk/>
            <pc:sldMk cId="1660348343" sldId="400"/>
            <ac:cxnSpMk id="24" creationId="{66896685-EF03-9EE1-9338-D3FE8A8196D8}"/>
          </ac:cxnSpMkLst>
        </pc:cxnChg>
        <pc:cxnChg chg="mod">
          <ac:chgData name="Bar Weiss" userId="f1aa920c-6ab1-4ae3-bb20-d7ab45c94102" providerId="ADAL" clId="{801286A8-1A64-4CEB-B1A8-8A9C685649D9}" dt="2023-02-01T16:28:28.936" v="4760"/>
          <ac:cxnSpMkLst>
            <pc:docMk/>
            <pc:sldMk cId="1660348343" sldId="400"/>
            <ac:cxnSpMk id="30" creationId="{F4766451-29A2-39BE-6A28-E8078E033168}"/>
          </ac:cxnSpMkLst>
        </pc:cxnChg>
        <pc:cxnChg chg="mod">
          <ac:chgData name="Bar Weiss" userId="f1aa920c-6ab1-4ae3-bb20-d7ab45c94102" providerId="ADAL" clId="{801286A8-1A64-4CEB-B1A8-8A9C685649D9}" dt="2023-02-01T16:28:28.936" v="4760"/>
          <ac:cxnSpMkLst>
            <pc:docMk/>
            <pc:sldMk cId="1660348343" sldId="400"/>
            <ac:cxnSpMk id="31" creationId="{1A674849-BFC3-5B53-8B49-1AFE1F5B72BF}"/>
          </ac:cxnSpMkLst>
        </pc:cxnChg>
      </pc:sldChg>
      <pc:sldChg chg="addSp delSp modSp new mod">
        <pc:chgData name="Bar Weiss" userId="f1aa920c-6ab1-4ae3-bb20-d7ab45c94102" providerId="ADAL" clId="{801286A8-1A64-4CEB-B1A8-8A9C685649D9}" dt="2023-02-01T17:27:38.549" v="4951" actId="1076"/>
        <pc:sldMkLst>
          <pc:docMk/>
          <pc:sldMk cId="941362472" sldId="401"/>
        </pc:sldMkLst>
        <pc:spChg chg="mod">
          <ac:chgData name="Bar Weiss" userId="f1aa920c-6ab1-4ae3-bb20-d7ab45c94102" providerId="ADAL" clId="{801286A8-1A64-4CEB-B1A8-8A9C685649D9}" dt="2023-02-01T17:25:46.910" v="4896" actId="20577"/>
          <ac:spMkLst>
            <pc:docMk/>
            <pc:sldMk cId="941362472" sldId="401"/>
            <ac:spMk id="2" creationId="{A04E4865-E3E7-FE1E-DAE7-D240D51D4FBD}"/>
          </ac:spMkLst>
        </pc:spChg>
        <pc:spChg chg="del">
          <ac:chgData name="Bar Weiss" userId="f1aa920c-6ab1-4ae3-bb20-d7ab45c94102" providerId="ADAL" clId="{801286A8-1A64-4CEB-B1A8-8A9C685649D9}" dt="2023-02-01T17:25:33.271" v="4866" actId="478"/>
          <ac:spMkLst>
            <pc:docMk/>
            <pc:sldMk cId="941362472" sldId="401"/>
            <ac:spMk id="3" creationId="{C8ECD163-2C18-587C-DC21-4FCA78630F70}"/>
          </ac:spMkLst>
        </pc:spChg>
        <pc:spChg chg="add mod">
          <ac:chgData name="Bar Weiss" userId="f1aa920c-6ab1-4ae3-bb20-d7ab45c94102" providerId="ADAL" clId="{801286A8-1A64-4CEB-B1A8-8A9C685649D9}" dt="2023-02-01T17:27:38.549" v="4951" actId="1076"/>
          <ac:spMkLst>
            <pc:docMk/>
            <pc:sldMk cId="941362472" sldId="401"/>
            <ac:spMk id="8" creationId="{9A0B116A-042A-C21E-DAF5-E6A411E2926D}"/>
          </ac:spMkLst>
        </pc:spChg>
        <pc:picChg chg="add mod">
          <ac:chgData name="Bar Weiss" userId="f1aa920c-6ab1-4ae3-bb20-d7ab45c94102" providerId="ADAL" clId="{801286A8-1A64-4CEB-B1A8-8A9C685649D9}" dt="2023-02-01T17:26:29.017" v="4911" actId="1076"/>
          <ac:picMkLst>
            <pc:docMk/>
            <pc:sldMk cId="941362472" sldId="401"/>
            <ac:picMk id="5" creationId="{DD8F8361-51AF-9475-F6E6-B176C75E321C}"/>
          </ac:picMkLst>
        </pc:picChg>
        <pc:picChg chg="add mod">
          <ac:chgData name="Bar Weiss" userId="f1aa920c-6ab1-4ae3-bb20-d7ab45c94102" providerId="ADAL" clId="{801286A8-1A64-4CEB-B1A8-8A9C685649D9}" dt="2023-02-01T17:26:31.861" v="4912" actId="1036"/>
          <ac:picMkLst>
            <pc:docMk/>
            <pc:sldMk cId="941362472" sldId="401"/>
            <ac:picMk id="7" creationId="{F3B43028-CB72-1D33-97B1-1AE5CB49C94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7CBA45F1-176E-477B-8BD6-5EE98CBB4650}" type="datetimeFigureOut">
              <a:rPr lang="he-IL" smtClean="0"/>
              <a:t>י'/שבט/תשפ"ג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4D443731-A059-4175-B890-9830B42071D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7196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43731-A059-4175-B890-9830B42071DE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72534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43731-A059-4175-B890-9830B42071DE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48652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43731-A059-4175-B890-9830B42071DE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50277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43731-A059-4175-B890-9830B42071DE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02424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43731-A059-4175-B890-9830B42071DE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48399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43731-A059-4175-B890-9830B42071DE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01766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43731-A059-4175-B890-9830B42071DE}" type="slidenum">
              <a:rPr lang="he-IL" smtClean="0"/>
              <a:t>25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07513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8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870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90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927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60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872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748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619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66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75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869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2/1/2023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723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0" r:id="rId6"/>
    <p:sldLayoutId id="2147483696" r:id="rId7"/>
    <p:sldLayoutId id="2147483697" r:id="rId8"/>
    <p:sldLayoutId id="2147483698" r:id="rId9"/>
    <p:sldLayoutId id="2147483699" r:id="rId10"/>
    <p:sldLayoutId id="2147483701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8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3B24B07-E8E4-3A73-961F-A004A89D2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Directional SAFT Scheme </a:t>
            </a:r>
            <a:endParaRPr 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72148A00-8781-23CA-E00B-D5AF70518F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72"/>
          <a:stretch/>
        </p:blipFill>
        <p:spPr>
          <a:xfrm>
            <a:off x="-101160" y="3742183"/>
            <a:ext cx="2265155" cy="1563604"/>
          </a:xfrm>
          <a:prstGeom prst="rect">
            <a:avLst/>
          </a:prstGeom>
        </p:spPr>
      </p:pic>
      <p:cxnSp>
        <p:nvCxnSpPr>
          <p:cNvPr id="7" name="מחבר חץ ישר 6">
            <a:extLst>
              <a:ext uri="{FF2B5EF4-FFF2-40B4-BE49-F238E27FC236}">
                <a16:creationId xmlns:a16="http://schemas.microsoft.com/office/drawing/2014/main" id="{06B69585-D0A3-1E69-B1FE-C8588535CF57}"/>
              </a:ext>
            </a:extLst>
          </p:cNvPr>
          <p:cNvCxnSpPr>
            <a:cxnSpLocks/>
          </p:cNvCxnSpPr>
          <p:nvPr/>
        </p:nvCxnSpPr>
        <p:spPr>
          <a:xfrm>
            <a:off x="2163995" y="3929625"/>
            <a:ext cx="926677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מחבר: מרפקי 16">
            <a:extLst>
              <a:ext uri="{FF2B5EF4-FFF2-40B4-BE49-F238E27FC236}">
                <a16:creationId xmlns:a16="http://schemas.microsoft.com/office/drawing/2014/main" id="{E2856FCC-2252-2284-798E-138416A96A2E}"/>
              </a:ext>
            </a:extLst>
          </p:cNvPr>
          <p:cNvCxnSpPr/>
          <p:nvPr/>
        </p:nvCxnSpPr>
        <p:spPr>
          <a:xfrm>
            <a:off x="2163994" y="4200030"/>
            <a:ext cx="926677" cy="246888"/>
          </a:xfrm>
          <a:prstGeom prst="bentConnector3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מחבר: מרפקי 17">
            <a:extLst>
              <a:ext uri="{FF2B5EF4-FFF2-40B4-BE49-F238E27FC236}">
                <a16:creationId xmlns:a16="http://schemas.microsoft.com/office/drawing/2014/main" id="{0BFF09BF-ADA9-C6E1-7970-153142E26C7D}"/>
              </a:ext>
            </a:extLst>
          </p:cNvPr>
          <p:cNvCxnSpPr/>
          <p:nvPr/>
        </p:nvCxnSpPr>
        <p:spPr>
          <a:xfrm>
            <a:off x="2163994" y="4702471"/>
            <a:ext cx="926677" cy="246888"/>
          </a:xfrm>
          <a:prstGeom prst="bentConnector3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תיבת טקסט 18">
                <a:extLst>
                  <a:ext uri="{FF2B5EF4-FFF2-40B4-BE49-F238E27FC236}">
                    <a16:creationId xmlns:a16="http://schemas.microsoft.com/office/drawing/2014/main" id="{86925C32-44D0-E7D3-C57B-5980E7E239B2}"/>
                  </a:ext>
                </a:extLst>
              </p:cNvPr>
              <p:cNvSpPr txBox="1"/>
              <p:nvPr/>
            </p:nvSpPr>
            <p:spPr>
              <a:xfrm>
                <a:off x="2110697" y="3633761"/>
                <a:ext cx="1033273" cy="26161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100" b="1" dirty="0"/>
                  <a:t>SAFT at </a:t>
                </a:r>
                <a14:m>
                  <m:oMath xmlns:m="http://schemas.openxmlformats.org/officeDocument/2006/math">
                    <m:r>
                      <a:rPr lang="en-US" sz="1100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11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1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he-IL" sz="1100" b="1" dirty="0"/>
              </a:p>
            </p:txBody>
          </p:sp>
        </mc:Choice>
        <mc:Fallback xmlns="">
          <p:sp>
            <p:nvSpPr>
              <p:cNvPr id="19" name="תיבת טקסט 18">
                <a:extLst>
                  <a:ext uri="{FF2B5EF4-FFF2-40B4-BE49-F238E27FC236}">
                    <a16:creationId xmlns:a16="http://schemas.microsoft.com/office/drawing/2014/main" id="{86925C32-44D0-E7D3-C57B-5980E7E23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697" y="3633761"/>
                <a:ext cx="1033273" cy="261610"/>
              </a:xfrm>
              <a:prstGeom prst="rect">
                <a:avLst/>
              </a:prstGeom>
              <a:blipFill>
                <a:blip r:embed="rId4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תיבת טקסט 19">
                <a:extLst>
                  <a:ext uri="{FF2B5EF4-FFF2-40B4-BE49-F238E27FC236}">
                    <a16:creationId xmlns:a16="http://schemas.microsoft.com/office/drawing/2014/main" id="{C6EADDAF-592C-2862-3064-91598D9C266B}"/>
                  </a:ext>
                </a:extLst>
              </p:cNvPr>
              <p:cNvSpPr txBox="1"/>
              <p:nvPr/>
            </p:nvSpPr>
            <p:spPr>
              <a:xfrm>
                <a:off x="2110695" y="3939913"/>
                <a:ext cx="1033273" cy="31643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100" b="1" dirty="0"/>
                  <a:t>SAFT at </a:t>
                </a:r>
                <a14:m>
                  <m:oMath xmlns:m="http://schemas.openxmlformats.org/officeDocument/2006/math">
                    <m:r>
                      <a:rPr lang="en-US" sz="1100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11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1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den>
                    </m:f>
                  </m:oMath>
                </a14:m>
                <a:endParaRPr lang="he-IL" sz="1100" b="1" dirty="0"/>
              </a:p>
            </p:txBody>
          </p:sp>
        </mc:Choice>
        <mc:Fallback xmlns="">
          <p:sp>
            <p:nvSpPr>
              <p:cNvPr id="20" name="תיבת טקסט 19">
                <a:extLst>
                  <a:ext uri="{FF2B5EF4-FFF2-40B4-BE49-F238E27FC236}">
                    <a16:creationId xmlns:a16="http://schemas.microsoft.com/office/drawing/2014/main" id="{C6EADDAF-592C-2862-3064-91598D9C2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695" y="3939913"/>
                <a:ext cx="1033273" cy="316433"/>
              </a:xfrm>
              <a:prstGeom prst="rect">
                <a:avLst/>
              </a:prstGeom>
              <a:blipFill>
                <a:blip r:embed="rId5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תיבת טקסט 20">
                <a:extLst>
                  <a:ext uri="{FF2B5EF4-FFF2-40B4-BE49-F238E27FC236}">
                    <a16:creationId xmlns:a16="http://schemas.microsoft.com/office/drawing/2014/main" id="{4D8D255D-C3EB-2113-F222-8295F6E51323}"/>
                  </a:ext>
                </a:extLst>
              </p:cNvPr>
              <p:cNvSpPr txBox="1"/>
              <p:nvPr/>
            </p:nvSpPr>
            <p:spPr>
              <a:xfrm>
                <a:off x="2083262" y="4423262"/>
                <a:ext cx="1117138" cy="33598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100" b="1" dirty="0"/>
                  <a:t>SAFT at </a:t>
                </a:r>
                <a14:m>
                  <m:oMath xmlns:m="http://schemas.openxmlformats.org/officeDocument/2006/math">
                    <m:r>
                      <a:rPr lang="en-US" sz="1100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11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1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den>
                    </m:f>
                  </m:oMath>
                </a14:m>
                <a:endParaRPr lang="he-IL" sz="1100" b="1" dirty="0"/>
              </a:p>
            </p:txBody>
          </p:sp>
        </mc:Choice>
        <mc:Fallback xmlns="">
          <p:sp>
            <p:nvSpPr>
              <p:cNvPr id="21" name="תיבת טקסט 20">
                <a:extLst>
                  <a:ext uri="{FF2B5EF4-FFF2-40B4-BE49-F238E27FC236}">
                    <a16:creationId xmlns:a16="http://schemas.microsoft.com/office/drawing/2014/main" id="{4D8D255D-C3EB-2113-F222-8295F6E5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262" y="4423262"/>
                <a:ext cx="1117138" cy="335989"/>
              </a:xfrm>
              <a:prstGeom prst="rect">
                <a:avLst/>
              </a:prstGeom>
              <a:blipFill>
                <a:blip r:embed="rId6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CBD91113-2430-10CB-ADF0-202213094C2A}"/>
              </a:ext>
            </a:extLst>
          </p:cNvPr>
          <p:cNvSpPr txBox="1"/>
          <p:nvPr/>
        </p:nvSpPr>
        <p:spPr>
          <a:xfrm>
            <a:off x="2209713" y="4906920"/>
            <a:ext cx="522777" cy="57708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b="1" dirty="0">
                <a:solidFill>
                  <a:schemeClr val="accent1"/>
                </a:solidFill>
              </a:rPr>
              <a:t>.</a:t>
            </a:r>
          </a:p>
          <a:p>
            <a:r>
              <a:rPr lang="en-US" sz="1050" b="1" dirty="0">
                <a:solidFill>
                  <a:schemeClr val="accent1"/>
                </a:solidFill>
              </a:rPr>
              <a:t>.</a:t>
            </a:r>
          </a:p>
          <a:p>
            <a:r>
              <a:rPr lang="en-US" sz="1050" b="1" dirty="0">
                <a:solidFill>
                  <a:schemeClr val="accent1"/>
                </a:solidFill>
              </a:rPr>
              <a:t>.</a:t>
            </a:r>
            <a:endParaRPr lang="he-IL" sz="1100" b="1" dirty="0">
              <a:solidFill>
                <a:schemeClr val="accent1"/>
              </a:solidFill>
            </a:endParaRPr>
          </a:p>
        </p:txBody>
      </p:sp>
      <p:cxnSp>
        <p:nvCxnSpPr>
          <p:cNvPr id="23" name="מחבר: מרפקי 22">
            <a:extLst>
              <a:ext uri="{FF2B5EF4-FFF2-40B4-BE49-F238E27FC236}">
                <a16:creationId xmlns:a16="http://schemas.microsoft.com/office/drawing/2014/main" id="{27B875FB-11C6-344D-210C-8FF801BA3BDC}"/>
              </a:ext>
            </a:extLst>
          </p:cNvPr>
          <p:cNvCxnSpPr/>
          <p:nvPr/>
        </p:nvCxnSpPr>
        <p:spPr>
          <a:xfrm>
            <a:off x="2163994" y="5682162"/>
            <a:ext cx="926677" cy="246888"/>
          </a:xfrm>
          <a:prstGeom prst="bentConnector3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תיבת טקסט 23">
                <a:extLst>
                  <a:ext uri="{FF2B5EF4-FFF2-40B4-BE49-F238E27FC236}">
                    <a16:creationId xmlns:a16="http://schemas.microsoft.com/office/drawing/2014/main" id="{D508BF6F-2CA8-AC37-3776-D6DD7CFD21AD}"/>
                  </a:ext>
                </a:extLst>
              </p:cNvPr>
              <p:cNvSpPr txBox="1"/>
              <p:nvPr/>
            </p:nvSpPr>
            <p:spPr>
              <a:xfrm>
                <a:off x="1975428" y="5350329"/>
                <a:ext cx="1332806" cy="343556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1100" b="1" dirty="0"/>
                  <a:t>SAFT at </a:t>
                </a:r>
                <a14:m>
                  <m:oMath xmlns:m="http://schemas.openxmlformats.org/officeDocument/2006/math">
                    <m:r>
                      <a:rPr lang="en-US" sz="1100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11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1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1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sz="11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1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den>
                    </m:f>
                  </m:oMath>
                </a14:m>
                <a:endParaRPr lang="he-IL" sz="1100" b="1" dirty="0"/>
              </a:p>
            </p:txBody>
          </p:sp>
        </mc:Choice>
        <mc:Fallback xmlns="">
          <p:sp>
            <p:nvSpPr>
              <p:cNvPr id="24" name="תיבת טקסט 23">
                <a:extLst>
                  <a:ext uri="{FF2B5EF4-FFF2-40B4-BE49-F238E27FC236}">
                    <a16:creationId xmlns:a16="http://schemas.microsoft.com/office/drawing/2014/main" id="{D508BF6F-2CA8-AC37-3776-D6DD7CFD2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428" y="5350329"/>
                <a:ext cx="1332806" cy="343556"/>
              </a:xfrm>
              <a:prstGeom prst="rect">
                <a:avLst/>
              </a:prstGeom>
              <a:blipFill>
                <a:blip r:embed="rId7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תמונה 25">
            <a:extLst>
              <a:ext uri="{FF2B5EF4-FFF2-40B4-BE49-F238E27FC236}">
                <a16:creationId xmlns:a16="http://schemas.microsoft.com/office/drawing/2014/main" id="{9A47A510-01D5-E33B-3669-C46B3403F62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419"/>
          <a:stretch/>
        </p:blipFill>
        <p:spPr>
          <a:xfrm>
            <a:off x="3445607" y="3406572"/>
            <a:ext cx="816605" cy="793458"/>
          </a:xfrm>
          <a:prstGeom prst="rect">
            <a:avLst/>
          </a:prstGeom>
        </p:spPr>
      </p:pic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3C9368B0-F030-3F67-6698-4E47C4DBD541}"/>
              </a:ext>
            </a:extLst>
          </p:cNvPr>
          <p:cNvSpPr txBox="1"/>
          <p:nvPr/>
        </p:nvSpPr>
        <p:spPr>
          <a:xfrm>
            <a:off x="3427317" y="4073684"/>
            <a:ext cx="522777" cy="6001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b="1" dirty="0"/>
              <a:t>.</a:t>
            </a:r>
          </a:p>
          <a:p>
            <a:r>
              <a:rPr lang="en-US" sz="1100" b="1" dirty="0"/>
              <a:t>.</a:t>
            </a:r>
          </a:p>
          <a:p>
            <a:r>
              <a:rPr lang="en-US" sz="1100" b="1" dirty="0"/>
              <a:t>.</a:t>
            </a:r>
            <a:endParaRPr lang="he-IL" sz="1200" b="1" dirty="0"/>
          </a:p>
        </p:txBody>
      </p:sp>
      <p:pic>
        <p:nvPicPr>
          <p:cNvPr id="29" name="תמונה 28">
            <a:extLst>
              <a:ext uri="{FF2B5EF4-FFF2-40B4-BE49-F238E27FC236}">
                <a16:creationId xmlns:a16="http://schemas.microsoft.com/office/drawing/2014/main" id="{8F21F7E1-1168-002C-099E-EFC1E692C07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667"/>
          <a:stretch/>
        </p:blipFill>
        <p:spPr>
          <a:xfrm>
            <a:off x="3416331" y="4655560"/>
            <a:ext cx="875156" cy="866750"/>
          </a:xfrm>
          <a:prstGeom prst="rect">
            <a:avLst/>
          </a:prstGeom>
        </p:spPr>
      </p:pic>
      <p:sp>
        <p:nvSpPr>
          <p:cNvPr id="30" name="תיבת טקסט 29">
            <a:extLst>
              <a:ext uri="{FF2B5EF4-FFF2-40B4-BE49-F238E27FC236}">
                <a16:creationId xmlns:a16="http://schemas.microsoft.com/office/drawing/2014/main" id="{32749119-AFB5-E2B4-9F96-9B9FD37528C6}"/>
              </a:ext>
            </a:extLst>
          </p:cNvPr>
          <p:cNvSpPr txBox="1"/>
          <p:nvPr/>
        </p:nvSpPr>
        <p:spPr>
          <a:xfrm>
            <a:off x="3427316" y="5419472"/>
            <a:ext cx="522777" cy="6001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b="1" dirty="0"/>
              <a:t>.</a:t>
            </a:r>
          </a:p>
          <a:p>
            <a:r>
              <a:rPr lang="en-US" sz="1100" b="1" dirty="0"/>
              <a:t>.</a:t>
            </a:r>
          </a:p>
          <a:p>
            <a:r>
              <a:rPr lang="en-US" sz="1100" b="1" dirty="0"/>
              <a:t>.</a:t>
            </a:r>
            <a:endParaRPr lang="he-IL" sz="1200" b="1" dirty="0"/>
          </a:p>
        </p:txBody>
      </p:sp>
      <p:cxnSp>
        <p:nvCxnSpPr>
          <p:cNvPr id="31" name="מחבר חץ ישר 30">
            <a:extLst>
              <a:ext uri="{FF2B5EF4-FFF2-40B4-BE49-F238E27FC236}">
                <a16:creationId xmlns:a16="http://schemas.microsoft.com/office/drawing/2014/main" id="{65EE4522-1D60-E4AD-1E84-D30F26EF2F1B}"/>
              </a:ext>
            </a:extLst>
          </p:cNvPr>
          <p:cNvCxnSpPr>
            <a:cxnSpLocks/>
          </p:cNvCxnSpPr>
          <p:nvPr/>
        </p:nvCxnSpPr>
        <p:spPr>
          <a:xfrm>
            <a:off x="4529243" y="3761986"/>
            <a:ext cx="926677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תיבת טקסט 31">
            <a:extLst>
              <a:ext uri="{FF2B5EF4-FFF2-40B4-BE49-F238E27FC236}">
                <a16:creationId xmlns:a16="http://schemas.microsoft.com/office/drawing/2014/main" id="{B3CFB2F6-EDD7-6BFE-A42F-0CA6D9379D5D}"/>
              </a:ext>
            </a:extLst>
          </p:cNvPr>
          <p:cNvSpPr txBox="1"/>
          <p:nvPr/>
        </p:nvSpPr>
        <p:spPr>
          <a:xfrm>
            <a:off x="4291487" y="3395722"/>
            <a:ext cx="1340012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b="1" dirty="0"/>
              <a:t>Fourier Transform</a:t>
            </a:r>
            <a:endParaRPr lang="he-IL" sz="1200" b="1" dirty="0"/>
          </a:p>
        </p:txBody>
      </p:sp>
      <p:cxnSp>
        <p:nvCxnSpPr>
          <p:cNvPr id="33" name="מחבר חץ ישר 32">
            <a:extLst>
              <a:ext uri="{FF2B5EF4-FFF2-40B4-BE49-F238E27FC236}">
                <a16:creationId xmlns:a16="http://schemas.microsoft.com/office/drawing/2014/main" id="{4C293173-63A7-6513-EA0E-69D91F6DFFF0}"/>
              </a:ext>
            </a:extLst>
          </p:cNvPr>
          <p:cNvCxnSpPr>
            <a:cxnSpLocks/>
          </p:cNvCxnSpPr>
          <p:nvPr/>
        </p:nvCxnSpPr>
        <p:spPr>
          <a:xfrm>
            <a:off x="4529242" y="5927518"/>
            <a:ext cx="926677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תיבת טקסט 33">
            <a:extLst>
              <a:ext uri="{FF2B5EF4-FFF2-40B4-BE49-F238E27FC236}">
                <a16:creationId xmlns:a16="http://schemas.microsoft.com/office/drawing/2014/main" id="{D16B4443-F3DE-6B7B-985F-68E16F693B6A}"/>
              </a:ext>
            </a:extLst>
          </p:cNvPr>
          <p:cNvSpPr txBox="1"/>
          <p:nvPr/>
        </p:nvSpPr>
        <p:spPr>
          <a:xfrm>
            <a:off x="4584062" y="4256346"/>
            <a:ext cx="522777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.</a:t>
            </a:r>
          </a:p>
          <a:p>
            <a:r>
              <a:rPr lang="en-US" b="1" dirty="0">
                <a:solidFill>
                  <a:schemeClr val="accent1"/>
                </a:solidFill>
              </a:rPr>
              <a:t>.</a:t>
            </a:r>
          </a:p>
          <a:p>
            <a:r>
              <a:rPr lang="en-US" b="1" dirty="0">
                <a:solidFill>
                  <a:schemeClr val="accent1"/>
                </a:solidFill>
              </a:rPr>
              <a:t>.</a:t>
            </a:r>
            <a:endParaRPr lang="he-IL" sz="2000" b="1" dirty="0">
              <a:solidFill>
                <a:schemeClr val="accent1"/>
              </a:solidFill>
            </a:endParaRPr>
          </a:p>
        </p:txBody>
      </p:sp>
      <p:cxnSp>
        <p:nvCxnSpPr>
          <p:cNvPr id="35" name="מחבר חץ ישר 34">
            <a:extLst>
              <a:ext uri="{FF2B5EF4-FFF2-40B4-BE49-F238E27FC236}">
                <a16:creationId xmlns:a16="http://schemas.microsoft.com/office/drawing/2014/main" id="{60687374-86D9-08EF-B49F-58122D51DF99}"/>
              </a:ext>
            </a:extLst>
          </p:cNvPr>
          <p:cNvCxnSpPr>
            <a:cxnSpLocks/>
          </p:cNvCxnSpPr>
          <p:nvPr/>
        </p:nvCxnSpPr>
        <p:spPr>
          <a:xfrm>
            <a:off x="4526151" y="4073684"/>
            <a:ext cx="926677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מחבר חץ ישר 35">
            <a:extLst>
              <a:ext uri="{FF2B5EF4-FFF2-40B4-BE49-F238E27FC236}">
                <a16:creationId xmlns:a16="http://schemas.microsoft.com/office/drawing/2014/main" id="{3E06E8C8-0E00-DF5B-B7B9-543495E8049B}"/>
              </a:ext>
            </a:extLst>
          </p:cNvPr>
          <p:cNvCxnSpPr>
            <a:cxnSpLocks/>
          </p:cNvCxnSpPr>
          <p:nvPr/>
        </p:nvCxnSpPr>
        <p:spPr>
          <a:xfrm>
            <a:off x="4530682" y="5674065"/>
            <a:ext cx="926677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תיבת טקסט 37">
            <a:extLst>
              <a:ext uri="{FF2B5EF4-FFF2-40B4-BE49-F238E27FC236}">
                <a16:creationId xmlns:a16="http://schemas.microsoft.com/office/drawing/2014/main" id="{7C7A1170-8AE2-1EEB-DC87-92ABFFD98B6B}"/>
              </a:ext>
            </a:extLst>
          </p:cNvPr>
          <p:cNvSpPr txBox="1"/>
          <p:nvPr/>
        </p:nvSpPr>
        <p:spPr>
          <a:xfrm>
            <a:off x="5777594" y="4068999"/>
            <a:ext cx="522777" cy="6001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b="1" dirty="0"/>
              <a:t>.</a:t>
            </a:r>
          </a:p>
          <a:p>
            <a:r>
              <a:rPr lang="en-US" sz="1100" b="1" dirty="0"/>
              <a:t>.</a:t>
            </a:r>
          </a:p>
          <a:p>
            <a:r>
              <a:rPr lang="en-US" sz="1100" b="1" dirty="0"/>
              <a:t>.</a:t>
            </a:r>
            <a:endParaRPr lang="he-IL" sz="1200" b="1" dirty="0"/>
          </a:p>
        </p:txBody>
      </p:sp>
      <p:sp>
        <p:nvSpPr>
          <p:cNvPr id="40" name="תיבת טקסט 39">
            <a:extLst>
              <a:ext uri="{FF2B5EF4-FFF2-40B4-BE49-F238E27FC236}">
                <a16:creationId xmlns:a16="http://schemas.microsoft.com/office/drawing/2014/main" id="{709A4460-0C34-92C8-7AB2-81F02EA545A1}"/>
              </a:ext>
            </a:extLst>
          </p:cNvPr>
          <p:cNvSpPr txBox="1"/>
          <p:nvPr/>
        </p:nvSpPr>
        <p:spPr>
          <a:xfrm>
            <a:off x="5777593" y="5414787"/>
            <a:ext cx="522777" cy="6001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00" b="1" dirty="0"/>
              <a:t>.</a:t>
            </a:r>
          </a:p>
          <a:p>
            <a:r>
              <a:rPr lang="en-US" sz="1100" b="1" dirty="0"/>
              <a:t>.</a:t>
            </a:r>
          </a:p>
          <a:p>
            <a:r>
              <a:rPr lang="en-US" sz="1100" b="1" dirty="0"/>
              <a:t>.</a:t>
            </a:r>
            <a:endParaRPr lang="he-IL" sz="1200" b="1" dirty="0"/>
          </a:p>
        </p:txBody>
      </p:sp>
      <p:pic>
        <p:nvPicPr>
          <p:cNvPr id="42" name="תמונה 41">
            <a:extLst>
              <a:ext uri="{FF2B5EF4-FFF2-40B4-BE49-F238E27FC236}">
                <a16:creationId xmlns:a16="http://schemas.microsoft.com/office/drawing/2014/main" id="{795FFE0D-8CCF-A1B6-9E85-005BF89540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48530" y="3323375"/>
            <a:ext cx="851443" cy="868138"/>
          </a:xfrm>
          <a:prstGeom prst="rect">
            <a:avLst/>
          </a:prstGeom>
        </p:spPr>
      </p:pic>
      <p:pic>
        <p:nvPicPr>
          <p:cNvPr id="44" name="תמונה 43">
            <a:extLst>
              <a:ext uri="{FF2B5EF4-FFF2-40B4-BE49-F238E27FC236}">
                <a16:creationId xmlns:a16="http://schemas.microsoft.com/office/drawing/2014/main" id="{17882E04-39B8-1EE5-3223-480F8B4E4C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48530" y="4647607"/>
            <a:ext cx="866750" cy="866750"/>
          </a:xfrm>
          <a:prstGeom prst="rect">
            <a:avLst/>
          </a:prstGeom>
        </p:spPr>
      </p:pic>
      <p:sp>
        <p:nvSpPr>
          <p:cNvPr id="46" name="תיבת טקסט 45">
            <a:extLst>
              <a:ext uri="{FF2B5EF4-FFF2-40B4-BE49-F238E27FC236}">
                <a16:creationId xmlns:a16="http://schemas.microsoft.com/office/drawing/2014/main" id="{C2B77EA8-F03F-4884-7B38-36637C4256F2}"/>
              </a:ext>
            </a:extLst>
          </p:cNvPr>
          <p:cNvSpPr txBox="1"/>
          <p:nvPr/>
        </p:nvSpPr>
        <p:spPr>
          <a:xfrm>
            <a:off x="6300370" y="2791995"/>
            <a:ext cx="134001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200" b="1" dirty="0"/>
              <a:t>Extract Improved Frequencies</a:t>
            </a:r>
            <a:endParaRPr lang="he-IL" sz="1200" b="1" dirty="0"/>
          </a:p>
        </p:txBody>
      </p:sp>
      <p:sp>
        <p:nvSpPr>
          <p:cNvPr id="48" name="תיבת טקסט 47">
            <a:extLst>
              <a:ext uri="{FF2B5EF4-FFF2-40B4-BE49-F238E27FC236}">
                <a16:creationId xmlns:a16="http://schemas.microsoft.com/office/drawing/2014/main" id="{9632190A-A74A-616A-DB90-427027E48BED}"/>
              </a:ext>
            </a:extLst>
          </p:cNvPr>
          <p:cNvSpPr txBox="1"/>
          <p:nvPr/>
        </p:nvSpPr>
        <p:spPr>
          <a:xfrm>
            <a:off x="6500868" y="3824614"/>
            <a:ext cx="522777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.</a:t>
            </a:r>
          </a:p>
          <a:p>
            <a:r>
              <a:rPr lang="en-US" b="1" dirty="0">
                <a:solidFill>
                  <a:schemeClr val="accent1"/>
                </a:solidFill>
              </a:rPr>
              <a:t>.</a:t>
            </a:r>
          </a:p>
          <a:p>
            <a:r>
              <a:rPr lang="en-US" b="1" dirty="0">
                <a:solidFill>
                  <a:schemeClr val="accent1"/>
                </a:solidFill>
              </a:rPr>
              <a:t>.</a:t>
            </a:r>
            <a:endParaRPr lang="he-IL" sz="2000" b="1" dirty="0">
              <a:solidFill>
                <a:schemeClr val="accent1"/>
              </a:solidFill>
            </a:endParaRPr>
          </a:p>
        </p:txBody>
      </p:sp>
      <p:sp>
        <p:nvSpPr>
          <p:cNvPr id="51" name="תיבת טקסט 50">
            <a:extLst>
              <a:ext uri="{FF2B5EF4-FFF2-40B4-BE49-F238E27FC236}">
                <a16:creationId xmlns:a16="http://schemas.microsoft.com/office/drawing/2014/main" id="{6F644225-FCA2-2937-3506-F6C87EFA9386}"/>
              </a:ext>
            </a:extLst>
          </p:cNvPr>
          <p:cNvSpPr txBox="1"/>
          <p:nvPr/>
        </p:nvSpPr>
        <p:spPr>
          <a:xfrm>
            <a:off x="6222577" y="3460853"/>
            <a:ext cx="134001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X</a:t>
            </a:r>
            <a:endParaRPr lang="he-IL" dirty="0">
              <a:solidFill>
                <a:schemeClr val="accent1"/>
              </a:solidFill>
            </a:endParaRPr>
          </a:p>
        </p:txBody>
      </p:sp>
      <p:sp>
        <p:nvSpPr>
          <p:cNvPr id="53" name="תיבת טקסט 52">
            <a:extLst>
              <a:ext uri="{FF2B5EF4-FFF2-40B4-BE49-F238E27FC236}">
                <a16:creationId xmlns:a16="http://schemas.microsoft.com/office/drawing/2014/main" id="{8A7A628B-0A9D-ED29-3AC2-CD287A52500E}"/>
              </a:ext>
            </a:extLst>
          </p:cNvPr>
          <p:cNvSpPr txBox="1"/>
          <p:nvPr/>
        </p:nvSpPr>
        <p:spPr>
          <a:xfrm>
            <a:off x="6222577" y="4910485"/>
            <a:ext cx="134001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X</a:t>
            </a:r>
            <a:endParaRPr lang="he-IL" dirty="0">
              <a:solidFill>
                <a:schemeClr val="accent1"/>
              </a:solidFill>
            </a:endParaRPr>
          </a:p>
        </p:txBody>
      </p:sp>
      <p:sp>
        <p:nvSpPr>
          <p:cNvPr id="55" name="תיבת טקסט 54">
            <a:extLst>
              <a:ext uri="{FF2B5EF4-FFF2-40B4-BE49-F238E27FC236}">
                <a16:creationId xmlns:a16="http://schemas.microsoft.com/office/drawing/2014/main" id="{A516834F-8274-EA4C-4780-3A6615B3EB77}"/>
              </a:ext>
            </a:extLst>
          </p:cNvPr>
          <p:cNvSpPr txBox="1"/>
          <p:nvPr/>
        </p:nvSpPr>
        <p:spPr>
          <a:xfrm>
            <a:off x="6491724" y="5207108"/>
            <a:ext cx="522777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.</a:t>
            </a:r>
          </a:p>
          <a:p>
            <a:r>
              <a:rPr lang="en-US" b="1" dirty="0">
                <a:solidFill>
                  <a:schemeClr val="accent1"/>
                </a:solidFill>
              </a:rPr>
              <a:t>.</a:t>
            </a:r>
          </a:p>
          <a:p>
            <a:r>
              <a:rPr lang="en-US" b="1" dirty="0">
                <a:solidFill>
                  <a:schemeClr val="accent1"/>
                </a:solidFill>
              </a:rPr>
              <a:t>.</a:t>
            </a:r>
            <a:endParaRPr lang="he-IL" sz="2000" b="1" dirty="0">
              <a:solidFill>
                <a:schemeClr val="accent1"/>
              </a:solidFill>
            </a:endParaRPr>
          </a:p>
        </p:txBody>
      </p:sp>
      <p:pic>
        <p:nvPicPr>
          <p:cNvPr id="57" name="תמונה 56">
            <a:extLst>
              <a:ext uri="{FF2B5EF4-FFF2-40B4-BE49-F238E27FC236}">
                <a16:creationId xmlns:a16="http://schemas.microsoft.com/office/drawing/2014/main" id="{68E50F4C-DE75-A7FB-22DA-C323658E8E4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96542" y="3317156"/>
            <a:ext cx="878117" cy="868139"/>
          </a:xfrm>
          <a:prstGeom prst="rect">
            <a:avLst/>
          </a:prstGeom>
        </p:spPr>
      </p:pic>
      <p:pic>
        <p:nvPicPr>
          <p:cNvPr id="59" name="תמונה 58">
            <a:extLst>
              <a:ext uri="{FF2B5EF4-FFF2-40B4-BE49-F238E27FC236}">
                <a16:creationId xmlns:a16="http://schemas.microsoft.com/office/drawing/2014/main" id="{86744B5E-20D9-EEA2-2419-AF820785AE5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07909" y="4612072"/>
            <a:ext cx="866750" cy="892394"/>
          </a:xfrm>
          <a:prstGeom prst="rect">
            <a:avLst/>
          </a:prstGeom>
        </p:spPr>
      </p:pic>
      <p:cxnSp>
        <p:nvCxnSpPr>
          <p:cNvPr id="60" name="מחבר: מרפקי 59">
            <a:extLst>
              <a:ext uri="{FF2B5EF4-FFF2-40B4-BE49-F238E27FC236}">
                <a16:creationId xmlns:a16="http://schemas.microsoft.com/office/drawing/2014/main" id="{E2614825-F17D-4C8E-B618-BEFB8BFB8F74}"/>
              </a:ext>
            </a:extLst>
          </p:cNvPr>
          <p:cNvCxnSpPr>
            <a:cxnSpLocks/>
            <a:stCxn id="57" idx="3"/>
            <a:endCxn id="64" idx="1"/>
          </p:cNvCxnSpPr>
          <p:nvPr/>
        </p:nvCxnSpPr>
        <p:spPr>
          <a:xfrm>
            <a:off x="7974659" y="3751226"/>
            <a:ext cx="699299" cy="70387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קבוצה 64">
            <a:extLst>
              <a:ext uri="{FF2B5EF4-FFF2-40B4-BE49-F238E27FC236}">
                <a16:creationId xmlns:a16="http://schemas.microsoft.com/office/drawing/2014/main" id="{48EBA3DA-C206-EA42-5DCD-6DD89AC7BC49}"/>
              </a:ext>
            </a:extLst>
          </p:cNvPr>
          <p:cNvGrpSpPr/>
          <p:nvPr/>
        </p:nvGrpSpPr>
        <p:grpSpPr>
          <a:xfrm>
            <a:off x="8673958" y="4204068"/>
            <a:ext cx="732991" cy="513943"/>
            <a:chOff x="9644119" y="3390714"/>
            <a:chExt cx="732991" cy="513943"/>
          </a:xfrm>
        </p:grpSpPr>
        <p:sp>
          <p:nvSpPr>
            <p:cNvPr id="63" name="אליפסה 62">
              <a:extLst>
                <a:ext uri="{FF2B5EF4-FFF2-40B4-BE49-F238E27FC236}">
                  <a16:creationId xmlns:a16="http://schemas.microsoft.com/office/drawing/2014/main" id="{12C99749-C50B-A220-C73E-CCAC3B5E2AC1}"/>
                </a:ext>
              </a:extLst>
            </p:cNvPr>
            <p:cNvSpPr/>
            <p:nvPr/>
          </p:nvSpPr>
          <p:spPr>
            <a:xfrm>
              <a:off x="9747504" y="3390714"/>
              <a:ext cx="522777" cy="51394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en-US" b="0" dirty="0">
                <a:solidFill>
                  <a:sysClr val="windowText" lastClr="0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תיבת טקסט 63">
                  <a:extLst>
                    <a:ext uri="{FF2B5EF4-FFF2-40B4-BE49-F238E27FC236}">
                      <a16:creationId xmlns:a16="http://schemas.microsoft.com/office/drawing/2014/main" id="{A1E2DCD0-8EE7-6F91-8FA1-F1D97A206063}"/>
                    </a:ext>
                  </a:extLst>
                </p:cNvPr>
                <p:cNvSpPr txBox="1"/>
                <p:nvPr/>
              </p:nvSpPr>
              <p:spPr>
                <a:xfrm>
                  <a:off x="9644119" y="3457080"/>
                  <a:ext cx="732991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64" name="תיבת טקסט 63">
                  <a:extLst>
                    <a:ext uri="{FF2B5EF4-FFF2-40B4-BE49-F238E27FC236}">
                      <a16:creationId xmlns:a16="http://schemas.microsoft.com/office/drawing/2014/main" id="{A1E2DCD0-8EE7-6F91-8FA1-F1D97A2060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4119" y="3457080"/>
                  <a:ext cx="732991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5" name="מחבר: מרפקי 74">
            <a:extLst>
              <a:ext uri="{FF2B5EF4-FFF2-40B4-BE49-F238E27FC236}">
                <a16:creationId xmlns:a16="http://schemas.microsoft.com/office/drawing/2014/main" id="{DAE76122-C773-D46A-52AE-2333052B8EBF}"/>
              </a:ext>
            </a:extLst>
          </p:cNvPr>
          <p:cNvCxnSpPr>
            <a:cxnSpLocks/>
            <a:stCxn id="59" idx="3"/>
            <a:endCxn id="64" idx="1"/>
          </p:cNvCxnSpPr>
          <p:nvPr/>
        </p:nvCxnSpPr>
        <p:spPr>
          <a:xfrm flipV="1">
            <a:off x="7974659" y="4455100"/>
            <a:ext cx="699299" cy="603169"/>
          </a:xfrm>
          <a:prstGeom prst="bentConnector3">
            <a:avLst>
              <a:gd name="adj1" fmla="val 5000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מחבר ישר 76">
            <a:extLst>
              <a:ext uri="{FF2B5EF4-FFF2-40B4-BE49-F238E27FC236}">
                <a16:creationId xmlns:a16="http://schemas.microsoft.com/office/drawing/2014/main" id="{31CB8A49-D7E5-25C2-E58F-C51A5EC1B8A9}"/>
              </a:ext>
            </a:extLst>
          </p:cNvPr>
          <p:cNvCxnSpPr>
            <a:cxnSpLocks/>
          </p:cNvCxnSpPr>
          <p:nvPr/>
        </p:nvCxnSpPr>
        <p:spPr>
          <a:xfrm flipH="1">
            <a:off x="7974659" y="3939913"/>
            <a:ext cx="34964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מחבר ישר 78">
            <a:extLst>
              <a:ext uri="{FF2B5EF4-FFF2-40B4-BE49-F238E27FC236}">
                <a16:creationId xmlns:a16="http://schemas.microsoft.com/office/drawing/2014/main" id="{EB106513-627C-5FBA-7AAA-A98EF1D27E80}"/>
              </a:ext>
            </a:extLst>
          </p:cNvPr>
          <p:cNvCxnSpPr>
            <a:cxnSpLocks/>
          </p:cNvCxnSpPr>
          <p:nvPr/>
        </p:nvCxnSpPr>
        <p:spPr>
          <a:xfrm flipH="1">
            <a:off x="7974659" y="4906920"/>
            <a:ext cx="34964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תיבת טקסט 79">
            <a:extLst>
              <a:ext uri="{FF2B5EF4-FFF2-40B4-BE49-F238E27FC236}">
                <a16:creationId xmlns:a16="http://schemas.microsoft.com/office/drawing/2014/main" id="{7298314D-0B84-91B7-4BBB-421C897EF352}"/>
              </a:ext>
            </a:extLst>
          </p:cNvPr>
          <p:cNvSpPr txBox="1"/>
          <p:nvPr/>
        </p:nvSpPr>
        <p:spPr>
          <a:xfrm>
            <a:off x="7724208" y="4127176"/>
            <a:ext cx="522777" cy="57708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50" b="1" dirty="0">
                <a:solidFill>
                  <a:sysClr val="windowText" lastClr="000000"/>
                </a:solidFill>
              </a:rPr>
              <a:t>.</a:t>
            </a:r>
          </a:p>
          <a:p>
            <a:r>
              <a:rPr lang="en-US" sz="1050" b="1" dirty="0">
                <a:solidFill>
                  <a:sysClr val="windowText" lastClr="000000"/>
                </a:solidFill>
              </a:rPr>
              <a:t>.</a:t>
            </a:r>
          </a:p>
          <a:p>
            <a:r>
              <a:rPr lang="en-US" sz="1050" b="1" dirty="0">
                <a:solidFill>
                  <a:sysClr val="windowText" lastClr="000000"/>
                </a:solidFill>
              </a:rPr>
              <a:t>.</a:t>
            </a:r>
            <a:endParaRPr lang="he-IL" sz="11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82" name="מחבר חץ ישר 81">
            <a:extLst>
              <a:ext uri="{FF2B5EF4-FFF2-40B4-BE49-F238E27FC236}">
                <a16:creationId xmlns:a16="http://schemas.microsoft.com/office/drawing/2014/main" id="{017FBDF7-32C1-3D41-0CEC-150F9EA412DB}"/>
              </a:ext>
            </a:extLst>
          </p:cNvPr>
          <p:cNvCxnSpPr>
            <a:cxnSpLocks/>
          </p:cNvCxnSpPr>
          <p:nvPr/>
        </p:nvCxnSpPr>
        <p:spPr>
          <a:xfrm>
            <a:off x="9297221" y="4455100"/>
            <a:ext cx="4777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מלבן 82">
            <a:extLst>
              <a:ext uri="{FF2B5EF4-FFF2-40B4-BE49-F238E27FC236}">
                <a16:creationId xmlns:a16="http://schemas.microsoft.com/office/drawing/2014/main" id="{8B771F51-B850-6C55-B72C-74AED869B2ED}"/>
              </a:ext>
            </a:extLst>
          </p:cNvPr>
          <p:cNvSpPr/>
          <p:nvPr/>
        </p:nvSpPr>
        <p:spPr>
          <a:xfrm>
            <a:off x="9774936" y="4185295"/>
            <a:ext cx="519878" cy="53271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תיבת טקסט 83">
                <a:extLst>
                  <a:ext uri="{FF2B5EF4-FFF2-40B4-BE49-F238E27FC236}">
                    <a16:creationId xmlns:a16="http://schemas.microsoft.com/office/drawing/2014/main" id="{A564BC13-5471-B8E4-AC95-2957530AA02F}"/>
                  </a:ext>
                </a:extLst>
              </p:cNvPr>
              <p:cNvSpPr txBox="1"/>
              <p:nvPr/>
            </p:nvSpPr>
            <p:spPr>
              <a:xfrm>
                <a:off x="9668380" y="4262252"/>
                <a:ext cx="732991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84" name="תיבת טקסט 83">
                <a:extLst>
                  <a:ext uri="{FF2B5EF4-FFF2-40B4-BE49-F238E27FC236}">
                    <a16:creationId xmlns:a16="http://schemas.microsoft.com/office/drawing/2014/main" id="{A564BC13-5471-B8E4-AC95-2957530AA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8380" y="4262252"/>
                <a:ext cx="73299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תיבת טקסט 85">
            <a:extLst>
              <a:ext uri="{FF2B5EF4-FFF2-40B4-BE49-F238E27FC236}">
                <a16:creationId xmlns:a16="http://schemas.microsoft.com/office/drawing/2014/main" id="{B0D259F3-8E7D-31BF-DC19-000BB15E108D}"/>
              </a:ext>
            </a:extLst>
          </p:cNvPr>
          <p:cNvSpPr txBox="1"/>
          <p:nvPr/>
        </p:nvSpPr>
        <p:spPr>
          <a:xfrm>
            <a:off x="9288077" y="3826164"/>
            <a:ext cx="1340012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b="1" dirty="0"/>
              <a:t>Inverse Fourier</a:t>
            </a:r>
            <a:endParaRPr lang="he-IL" sz="1200" b="1" dirty="0"/>
          </a:p>
        </p:txBody>
      </p:sp>
      <p:pic>
        <p:nvPicPr>
          <p:cNvPr id="88" name="תמונה 87">
            <a:extLst>
              <a:ext uri="{FF2B5EF4-FFF2-40B4-BE49-F238E27FC236}">
                <a16:creationId xmlns:a16="http://schemas.microsoft.com/office/drawing/2014/main" id="{7FF75D9B-DC25-F2B3-D26A-FA455F4A82E9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3467" t="2309" r="-1"/>
          <a:stretch/>
        </p:blipFill>
        <p:spPr>
          <a:xfrm>
            <a:off x="10769358" y="3749975"/>
            <a:ext cx="1244424" cy="1284157"/>
          </a:xfrm>
          <a:prstGeom prst="rect">
            <a:avLst/>
          </a:prstGeom>
        </p:spPr>
      </p:pic>
      <p:cxnSp>
        <p:nvCxnSpPr>
          <p:cNvPr id="89" name="מחבר חץ ישר 88">
            <a:extLst>
              <a:ext uri="{FF2B5EF4-FFF2-40B4-BE49-F238E27FC236}">
                <a16:creationId xmlns:a16="http://schemas.microsoft.com/office/drawing/2014/main" id="{4905E400-13FB-C055-05CE-7B70B300053C}"/>
              </a:ext>
            </a:extLst>
          </p:cNvPr>
          <p:cNvCxnSpPr>
            <a:cxnSpLocks/>
          </p:cNvCxnSpPr>
          <p:nvPr/>
        </p:nvCxnSpPr>
        <p:spPr>
          <a:xfrm>
            <a:off x="10294814" y="4423262"/>
            <a:ext cx="4777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תיבת טקסט 95">
            <a:extLst>
              <a:ext uri="{FF2B5EF4-FFF2-40B4-BE49-F238E27FC236}">
                <a16:creationId xmlns:a16="http://schemas.microsoft.com/office/drawing/2014/main" id="{AFE784FE-AB17-79FF-E321-82093A383F46}"/>
              </a:ext>
            </a:extLst>
          </p:cNvPr>
          <p:cNvSpPr txBox="1"/>
          <p:nvPr/>
        </p:nvSpPr>
        <p:spPr>
          <a:xfrm>
            <a:off x="1975428" y="2295602"/>
            <a:ext cx="134001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/>
              <a:t>Stage A:</a:t>
            </a:r>
            <a:endParaRPr lang="he-IL" sz="1400" b="1" dirty="0"/>
          </a:p>
        </p:txBody>
      </p:sp>
      <p:sp>
        <p:nvSpPr>
          <p:cNvPr id="97" name="תיבת טקסט 96">
            <a:extLst>
              <a:ext uri="{FF2B5EF4-FFF2-40B4-BE49-F238E27FC236}">
                <a16:creationId xmlns:a16="http://schemas.microsoft.com/office/drawing/2014/main" id="{7CBCD62C-A588-7579-A1F6-F11FF508BE73}"/>
              </a:ext>
            </a:extLst>
          </p:cNvPr>
          <p:cNvSpPr txBox="1"/>
          <p:nvPr/>
        </p:nvSpPr>
        <p:spPr>
          <a:xfrm>
            <a:off x="4319483" y="2295602"/>
            <a:ext cx="134001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/>
              <a:t>Stage B:</a:t>
            </a:r>
            <a:endParaRPr lang="he-IL" sz="1400" b="1" dirty="0"/>
          </a:p>
        </p:txBody>
      </p:sp>
      <p:sp>
        <p:nvSpPr>
          <p:cNvPr id="99" name="תיבת טקסט 98">
            <a:extLst>
              <a:ext uri="{FF2B5EF4-FFF2-40B4-BE49-F238E27FC236}">
                <a16:creationId xmlns:a16="http://schemas.microsoft.com/office/drawing/2014/main" id="{DB0E016C-C19E-9ACD-59AF-492E4CC52AAD}"/>
              </a:ext>
            </a:extLst>
          </p:cNvPr>
          <p:cNvSpPr txBox="1"/>
          <p:nvPr/>
        </p:nvSpPr>
        <p:spPr>
          <a:xfrm>
            <a:off x="6235788" y="2295603"/>
            <a:ext cx="134001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/>
              <a:t>Stage C:</a:t>
            </a:r>
            <a:endParaRPr lang="he-IL" sz="1400" b="1" dirty="0"/>
          </a:p>
        </p:txBody>
      </p:sp>
      <p:sp>
        <p:nvSpPr>
          <p:cNvPr id="100" name="תיבת טקסט 99">
            <a:extLst>
              <a:ext uri="{FF2B5EF4-FFF2-40B4-BE49-F238E27FC236}">
                <a16:creationId xmlns:a16="http://schemas.microsoft.com/office/drawing/2014/main" id="{3F25AA0D-42E3-D6FE-0D64-0F734395C5EC}"/>
              </a:ext>
            </a:extLst>
          </p:cNvPr>
          <p:cNvSpPr txBox="1"/>
          <p:nvPr/>
        </p:nvSpPr>
        <p:spPr>
          <a:xfrm>
            <a:off x="8368725" y="2295602"/>
            <a:ext cx="134001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/>
              <a:t>Stage D:</a:t>
            </a:r>
            <a:endParaRPr lang="he-IL" sz="1400" b="1" dirty="0"/>
          </a:p>
        </p:txBody>
      </p:sp>
      <p:sp>
        <p:nvSpPr>
          <p:cNvPr id="101" name="תיבת טקסט 100">
            <a:extLst>
              <a:ext uri="{FF2B5EF4-FFF2-40B4-BE49-F238E27FC236}">
                <a16:creationId xmlns:a16="http://schemas.microsoft.com/office/drawing/2014/main" id="{1490378A-068C-C400-69C2-5C9BF7DBB005}"/>
              </a:ext>
            </a:extLst>
          </p:cNvPr>
          <p:cNvSpPr txBox="1"/>
          <p:nvPr/>
        </p:nvSpPr>
        <p:spPr>
          <a:xfrm>
            <a:off x="9364869" y="2295602"/>
            <a:ext cx="1340012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/>
              <a:t>Stage E:</a:t>
            </a:r>
            <a:endParaRPr lang="he-IL" sz="1400" b="1" dirty="0"/>
          </a:p>
        </p:txBody>
      </p:sp>
    </p:spTree>
    <p:extLst>
      <p:ext uri="{BB962C8B-B14F-4D97-AF65-F5344CB8AC3E}">
        <p14:creationId xmlns:p14="http://schemas.microsoft.com/office/powerpoint/2010/main" val="3739117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99B5E30-0C4F-B608-A9AD-55F8FE345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Angled lines Cross sections </a:t>
            </a:r>
            <a:endParaRPr lang="he-IL" dirty="0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63881204-C6B4-2A6E-4D79-F77B75EEBBCA}"/>
              </a:ext>
            </a:extLst>
          </p:cNvPr>
          <p:cNvSpPr txBox="1"/>
          <p:nvPr/>
        </p:nvSpPr>
        <p:spPr>
          <a:xfrm>
            <a:off x="592340" y="2108691"/>
            <a:ext cx="38564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/>
              <a:t>(a)</a:t>
            </a:r>
            <a:endParaRPr lang="he-IL" sz="1200" b="1" dirty="0"/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65DC229C-5434-35CA-09D0-E4AAC5B1B9A9}"/>
              </a:ext>
            </a:extLst>
          </p:cNvPr>
          <p:cNvSpPr txBox="1"/>
          <p:nvPr/>
        </p:nvSpPr>
        <p:spPr>
          <a:xfrm>
            <a:off x="579344" y="3370119"/>
            <a:ext cx="41163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/>
              <a:t>(b)</a:t>
            </a:r>
            <a:endParaRPr lang="he-IL" sz="1200" b="1" dirty="0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4D56BC21-C33A-48A0-60B6-FC2114E3B471}"/>
              </a:ext>
            </a:extLst>
          </p:cNvPr>
          <p:cNvSpPr txBox="1"/>
          <p:nvPr/>
        </p:nvSpPr>
        <p:spPr>
          <a:xfrm>
            <a:off x="579344" y="4625205"/>
            <a:ext cx="38564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/>
              <a:t>(c)</a:t>
            </a:r>
            <a:endParaRPr lang="he-IL" sz="1200" b="1" dirty="0"/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988B52A3-7DC7-80C5-8153-FF3E2DB4FFAD}"/>
              </a:ext>
            </a:extLst>
          </p:cNvPr>
          <p:cNvSpPr txBox="1"/>
          <p:nvPr/>
        </p:nvSpPr>
        <p:spPr>
          <a:xfrm>
            <a:off x="4372561" y="2074305"/>
            <a:ext cx="41163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/>
              <a:t>(d)</a:t>
            </a:r>
            <a:endParaRPr lang="he-IL" sz="1200" b="1" dirty="0"/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FC0C17E3-78D3-8CA4-D75B-AB2835100C56}"/>
              </a:ext>
            </a:extLst>
          </p:cNvPr>
          <p:cNvSpPr txBox="1"/>
          <p:nvPr/>
        </p:nvSpPr>
        <p:spPr>
          <a:xfrm>
            <a:off x="4359565" y="3335733"/>
            <a:ext cx="41163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/>
              <a:t>(e)</a:t>
            </a:r>
            <a:endParaRPr lang="he-IL" sz="1200" b="1" dirty="0"/>
          </a:p>
        </p:txBody>
      </p: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D379720D-B16D-88EE-ED4E-DABBA194F5B6}"/>
              </a:ext>
            </a:extLst>
          </p:cNvPr>
          <p:cNvSpPr txBox="1"/>
          <p:nvPr/>
        </p:nvSpPr>
        <p:spPr>
          <a:xfrm>
            <a:off x="4359565" y="4590819"/>
            <a:ext cx="38564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/>
              <a:t>(f)</a:t>
            </a:r>
            <a:endParaRPr lang="he-IL" sz="1200" b="1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8DF18D84-40BD-831D-0920-765A69558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114" y="2091918"/>
            <a:ext cx="6414532" cy="1278201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5F14B68B-5676-9A89-5DF9-F43F0EA37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112" y="3370119"/>
            <a:ext cx="6414532" cy="1252097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92B5D3B5-9FDF-5CCA-4EEF-5990AD860F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112" y="4601294"/>
            <a:ext cx="6414532" cy="1244611"/>
          </a:xfrm>
          <a:prstGeom prst="rect">
            <a:avLst/>
          </a:prstGeom>
        </p:spPr>
      </p:pic>
      <p:pic>
        <p:nvPicPr>
          <p:cNvPr id="26" name="תמונה 25">
            <a:extLst>
              <a:ext uri="{FF2B5EF4-FFF2-40B4-BE49-F238E27FC236}">
                <a16:creationId xmlns:a16="http://schemas.microsoft.com/office/drawing/2014/main" id="{817BAF0C-3290-5DA7-D788-9C2613217C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628" y="3403341"/>
            <a:ext cx="3423888" cy="1325563"/>
          </a:xfrm>
          <a:prstGeom prst="rect">
            <a:avLst/>
          </a:prstGeom>
        </p:spPr>
      </p:pic>
      <p:pic>
        <p:nvPicPr>
          <p:cNvPr id="30" name="תמונה 29">
            <a:extLst>
              <a:ext uri="{FF2B5EF4-FFF2-40B4-BE49-F238E27FC236}">
                <a16:creationId xmlns:a16="http://schemas.microsoft.com/office/drawing/2014/main" id="{3D22CD6E-3381-A55E-EB4C-DE0FD182C9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254" y="2091918"/>
            <a:ext cx="3422041" cy="1310874"/>
          </a:xfrm>
          <a:prstGeom prst="rect">
            <a:avLst/>
          </a:prstGeom>
        </p:spPr>
      </p:pic>
      <p:pic>
        <p:nvPicPr>
          <p:cNvPr id="32" name="תמונה 31">
            <a:extLst>
              <a:ext uri="{FF2B5EF4-FFF2-40B4-BE49-F238E27FC236}">
                <a16:creationId xmlns:a16="http://schemas.microsoft.com/office/drawing/2014/main" id="{DA592268-0C8B-A31F-4C06-EF6A12C2BA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207" y="4719477"/>
            <a:ext cx="3418309" cy="133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604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99B5E30-0C4F-B608-A9AD-55F8FE345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Angled lines Cross sections </a:t>
            </a:r>
            <a:endParaRPr lang="he-IL" dirty="0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63881204-C6B4-2A6E-4D79-F77B75EEBBCA}"/>
              </a:ext>
            </a:extLst>
          </p:cNvPr>
          <p:cNvSpPr txBox="1"/>
          <p:nvPr/>
        </p:nvSpPr>
        <p:spPr>
          <a:xfrm>
            <a:off x="579344" y="1978078"/>
            <a:ext cx="38564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/>
              <a:t>(a)</a:t>
            </a:r>
            <a:endParaRPr lang="he-IL" sz="1200" b="1" dirty="0"/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65DC229C-5434-35CA-09D0-E4AAC5B1B9A9}"/>
              </a:ext>
            </a:extLst>
          </p:cNvPr>
          <p:cNvSpPr txBox="1"/>
          <p:nvPr/>
        </p:nvSpPr>
        <p:spPr>
          <a:xfrm>
            <a:off x="579344" y="3370119"/>
            <a:ext cx="41163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/>
              <a:t>(b)</a:t>
            </a:r>
            <a:endParaRPr lang="he-IL" sz="1200" b="1" dirty="0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4D56BC21-C33A-48A0-60B6-FC2114E3B471}"/>
              </a:ext>
            </a:extLst>
          </p:cNvPr>
          <p:cNvSpPr txBox="1"/>
          <p:nvPr/>
        </p:nvSpPr>
        <p:spPr>
          <a:xfrm>
            <a:off x="579344" y="4625205"/>
            <a:ext cx="38564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/>
              <a:t>(c)</a:t>
            </a:r>
            <a:endParaRPr lang="he-IL" sz="1200" b="1" dirty="0"/>
          </a:p>
        </p:txBody>
      </p:sp>
      <p:pic>
        <p:nvPicPr>
          <p:cNvPr id="26" name="תמונה 25">
            <a:extLst>
              <a:ext uri="{FF2B5EF4-FFF2-40B4-BE49-F238E27FC236}">
                <a16:creationId xmlns:a16="http://schemas.microsoft.com/office/drawing/2014/main" id="{817BAF0C-3290-5DA7-D788-9C2613217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683" y="3391679"/>
            <a:ext cx="3702581" cy="1433459"/>
          </a:xfrm>
          <a:prstGeom prst="rect">
            <a:avLst/>
          </a:prstGeom>
        </p:spPr>
      </p:pic>
      <p:pic>
        <p:nvPicPr>
          <p:cNvPr id="30" name="תמונה 29">
            <a:extLst>
              <a:ext uri="{FF2B5EF4-FFF2-40B4-BE49-F238E27FC236}">
                <a16:creationId xmlns:a16="http://schemas.microsoft.com/office/drawing/2014/main" id="{3D22CD6E-3381-A55E-EB4C-DE0FD182C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635" y="1978841"/>
            <a:ext cx="3694629" cy="1415294"/>
          </a:xfrm>
          <a:prstGeom prst="rect">
            <a:avLst/>
          </a:prstGeom>
        </p:spPr>
      </p:pic>
      <p:pic>
        <p:nvPicPr>
          <p:cNvPr id="32" name="תמונה 31">
            <a:extLst>
              <a:ext uri="{FF2B5EF4-FFF2-40B4-BE49-F238E27FC236}">
                <a16:creationId xmlns:a16="http://schemas.microsoft.com/office/drawing/2014/main" id="{DA592268-0C8B-A31F-4C06-EF6A12C2BA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254" y="4814830"/>
            <a:ext cx="3708010" cy="1451647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807DE37D-49C9-A91A-3A39-34687E6FD7F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416"/>
          <a:stretch/>
        </p:blipFill>
        <p:spPr>
          <a:xfrm>
            <a:off x="4672264" y="1981250"/>
            <a:ext cx="5247415" cy="1388869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9B3A8E07-7746-05C7-FE81-8D6726C34C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0215" y="3369765"/>
            <a:ext cx="5239463" cy="1477220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EF25D694-BE0E-2ECE-31CC-E35C815A29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0214" y="4823670"/>
            <a:ext cx="5239463" cy="1441339"/>
          </a:xfrm>
          <a:prstGeom prst="rect">
            <a:avLst/>
          </a:prstGeom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988B52A3-7DC7-80C5-8153-FF3E2DB4FFAD}"/>
              </a:ext>
            </a:extLst>
          </p:cNvPr>
          <p:cNvSpPr txBox="1"/>
          <p:nvPr/>
        </p:nvSpPr>
        <p:spPr>
          <a:xfrm>
            <a:off x="4562182" y="1978841"/>
            <a:ext cx="41163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/>
              <a:t>(d)</a:t>
            </a:r>
            <a:endParaRPr lang="he-IL" sz="1200" b="1" dirty="0"/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FC0C17E3-78D3-8CA4-D75B-AB2835100C56}"/>
              </a:ext>
            </a:extLst>
          </p:cNvPr>
          <p:cNvSpPr txBox="1"/>
          <p:nvPr/>
        </p:nvSpPr>
        <p:spPr>
          <a:xfrm>
            <a:off x="4562181" y="3367356"/>
            <a:ext cx="41163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/>
              <a:t>(e)</a:t>
            </a:r>
            <a:endParaRPr lang="he-IL" sz="1200" b="1" dirty="0"/>
          </a:p>
        </p:txBody>
      </p: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D379720D-B16D-88EE-ED4E-DABBA194F5B6}"/>
              </a:ext>
            </a:extLst>
          </p:cNvPr>
          <p:cNvSpPr txBox="1"/>
          <p:nvPr/>
        </p:nvSpPr>
        <p:spPr>
          <a:xfrm>
            <a:off x="4562181" y="4625205"/>
            <a:ext cx="38564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/>
              <a:t>(f)</a:t>
            </a:r>
            <a:endParaRPr lang="he-IL" sz="1200" b="1" dirty="0"/>
          </a:p>
        </p:txBody>
      </p:sp>
    </p:spTree>
    <p:extLst>
      <p:ext uri="{BB962C8B-B14F-4D97-AF65-F5344CB8AC3E}">
        <p14:creationId xmlns:p14="http://schemas.microsoft.com/office/powerpoint/2010/main" val="3217361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צורה חופשית: צורה 48">
            <a:extLst>
              <a:ext uri="{FF2B5EF4-FFF2-40B4-BE49-F238E27FC236}">
                <a16:creationId xmlns:a16="http://schemas.microsoft.com/office/drawing/2014/main" id="{0D197494-91C3-17E3-8E67-3C17826CABA0}"/>
              </a:ext>
            </a:extLst>
          </p:cNvPr>
          <p:cNvSpPr/>
          <p:nvPr/>
        </p:nvSpPr>
        <p:spPr>
          <a:xfrm>
            <a:off x="6476598" y="3004998"/>
            <a:ext cx="664664" cy="1982626"/>
          </a:xfrm>
          <a:custGeom>
            <a:avLst/>
            <a:gdLst>
              <a:gd name="connsiteX0" fmla="*/ 0 w 662473"/>
              <a:gd name="connsiteY0" fmla="*/ 541175 h 1987420"/>
              <a:gd name="connsiteX1" fmla="*/ 662473 w 662473"/>
              <a:gd name="connsiteY1" fmla="*/ 0 h 1987420"/>
              <a:gd name="connsiteX2" fmla="*/ 662473 w 662473"/>
              <a:gd name="connsiteY2" fmla="*/ 1483567 h 1987420"/>
              <a:gd name="connsiteX3" fmla="*/ 27992 w 662473"/>
              <a:gd name="connsiteY3" fmla="*/ 1987420 h 1987420"/>
              <a:gd name="connsiteX4" fmla="*/ 0 w 662473"/>
              <a:gd name="connsiteY4" fmla="*/ 541175 h 1987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473" h="1987420">
                <a:moveTo>
                  <a:pt x="0" y="541175"/>
                </a:moveTo>
                <a:lnTo>
                  <a:pt x="662473" y="0"/>
                </a:lnTo>
                <a:lnTo>
                  <a:pt x="662473" y="1483567"/>
                </a:lnTo>
                <a:lnTo>
                  <a:pt x="27992" y="1987420"/>
                </a:lnTo>
                <a:lnTo>
                  <a:pt x="0" y="541175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66395D29-070C-EE87-8CEA-D90FB7D5C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sketch</a:t>
            </a:r>
            <a:endParaRPr 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343355FA-9A50-D561-0D6D-0AC344219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319" y="2360365"/>
            <a:ext cx="3339362" cy="2454231"/>
          </a:xfrm>
          <a:prstGeom prst="rect">
            <a:avLst/>
          </a:prstGeom>
        </p:spPr>
      </p:pic>
      <p:cxnSp>
        <p:nvCxnSpPr>
          <p:cNvPr id="13" name="מחבר ישר 12">
            <a:extLst>
              <a:ext uri="{FF2B5EF4-FFF2-40B4-BE49-F238E27FC236}">
                <a16:creationId xmlns:a16="http://schemas.microsoft.com/office/drawing/2014/main" id="{BE98123C-7819-268A-A01D-E87581889415}"/>
              </a:ext>
            </a:extLst>
          </p:cNvPr>
          <p:cNvCxnSpPr>
            <a:cxnSpLocks/>
          </p:cNvCxnSpPr>
          <p:nvPr/>
        </p:nvCxnSpPr>
        <p:spPr>
          <a:xfrm>
            <a:off x="8644241" y="3531244"/>
            <a:ext cx="0" cy="1488764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מחבר ישר 25">
            <a:extLst>
              <a:ext uri="{FF2B5EF4-FFF2-40B4-BE49-F238E27FC236}">
                <a16:creationId xmlns:a16="http://schemas.microsoft.com/office/drawing/2014/main" id="{80CCD63E-C706-95AA-058C-0394A793F17B}"/>
              </a:ext>
            </a:extLst>
          </p:cNvPr>
          <p:cNvCxnSpPr/>
          <p:nvPr/>
        </p:nvCxnSpPr>
        <p:spPr>
          <a:xfrm>
            <a:off x="9308908" y="2976605"/>
            <a:ext cx="0" cy="1479034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קבוצה 45">
            <a:extLst>
              <a:ext uri="{FF2B5EF4-FFF2-40B4-BE49-F238E27FC236}">
                <a16:creationId xmlns:a16="http://schemas.microsoft.com/office/drawing/2014/main" id="{65474C2C-F607-FFB7-1B0A-378DC6B79598}"/>
              </a:ext>
            </a:extLst>
          </p:cNvPr>
          <p:cNvGrpSpPr/>
          <p:nvPr/>
        </p:nvGrpSpPr>
        <p:grpSpPr>
          <a:xfrm>
            <a:off x="6481733" y="2976605"/>
            <a:ext cx="2827175" cy="2043404"/>
            <a:chOff x="6242180" y="2789853"/>
            <a:chExt cx="2817844" cy="1959430"/>
          </a:xfrm>
        </p:grpSpPr>
        <p:cxnSp>
          <p:nvCxnSpPr>
            <p:cNvPr id="7" name="מחבר ישר 6">
              <a:extLst>
                <a:ext uri="{FF2B5EF4-FFF2-40B4-BE49-F238E27FC236}">
                  <a16:creationId xmlns:a16="http://schemas.microsoft.com/office/drawing/2014/main" id="{7F4D8733-D990-F3C1-D72D-35D95A73CBE4}"/>
                </a:ext>
              </a:extLst>
            </p:cNvPr>
            <p:cNvCxnSpPr/>
            <p:nvPr/>
          </p:nvCxnSpPr>
          <p:spPr>
            <a:xfrm>
              <a:off x="6242180" y="3321699"/>
              <a:ext cx="2155371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מחבר ישר 8">
              <a:extLst>
                <a:ext uri="{FF2B5EF4-FFF2-40B4-BE49-F238E27FC236}">
                  <a16:creationId xmlns:a16="http://schemas.microsoft.com/office/drawing/2014/main" id="{C48943D0-250D-116C-4079-F2548D843090}"/>
                </a:ext>
              </a:extLst>
            </p:cNvPr>
            <p:cNvCxnSpPr/>
            <p:nvPr/>
          </p:nvCxnSpPr>
          <p:spPr>
            <a:xfrm>
              <a:off x="6242180" y="3321699"/>
              <a:ext cx="0" cy="1427583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מחבר ישר 10">
              <a:extLst>
                <a:ext uri="{FF2B5EF4-FFF2-40B4-BE49-F238E27FC236}">
                  <a16:creationId xmlns:a16="http://schemas.microsoft.com/office/drawing/2014/main" id="{B37DF749-D153-A6FC-2D2E-527330D28319}"/>
                </a:ext>
              </a:extLst>
            </p:cNvPr>
            <p:cNvCxnSpPr>
              <a:cxnSpLocks/>
            </p:cNvCxnSpPr>
            <p:nvPr/>
          </p:nvCxnSpPr>
          <p:spPr>
            <a:xfrm>
              <a:off x="6242180" y="4749282"/>
              <a:ext cx="2155371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מחבר ישר 19">
              <a:extLst>
                <a:ext uri="{FF2B5EF4-FFF2-40B4-BE49-F238E27FC236}">
                  <a16:creationId xmlns:a16="http://schemas.microsoft.com/office/drawing/2014/main" id="{1256BE07-3C27-C0B0-F3A8-24D6C8654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97551" y="2789853"/>
              <a:ext cx="662473" cy="531846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מחבר ישר 22">
              <a:extLst>
                <a:ext uri="{FF2B5EF4-FFF2-40B4-BE49-F238E27FC236}">
                  <a16:creationId xmlns:a16="http://schemas.microsoft.com/office/drawing/2014/main" id="{5D39CACD-4A93-3F15-2617-84B74F22E98C}"/>
                </a:ext>
              </a:extLst>
            </p:cNvPr>
            <p:cNvCxnSpPr>
              <a:cxnSpLocks/>
            </p:cNvCxnSpPr>
            <p:nvPr/>
          </p:nvCxnSpPr>
          <p:spPr>
            <a:xfrm>
              <a:off x="6904653" y="2789853"/>
              <a:ext cx="2155371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מחבר ישר 26">
              <a:extLst>
                <a:ext uri="{FF2B5EF4-FFF2-40B4-BE49-F238E27FC236}">
                  <a16:creationId xmlns:a16="http://schemas.microsoft.com/office/drawing/2014/main" id="{4694992A-62B7-5DB1-039F-607FC5BED7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97551" y="4217437"/>
              <a:ext cx="662473" cy="531846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מחבר ישר 27">
              <a:extLst>
                <a:ext uri="{FF2B5EF4-FFF2-40B4-BE49-F238E27FC236}">
                  <a16:creationId xmlns:a16="http://schemas.microsoft.com/office/drawing/2014/main" id="{E3FC8156-A1AD-7DC0-4CA5-5E65DD0A96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2180" y="2789853"/>
              <a:ext cx="662473" cy="531846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מחבר ישר 31">
              <a:extLst>
                <a:ext uri="{FF2B5EF4-FFF2-40B4-BE49-F238E27FC236}">
                  <a16:creationId xmlns:a16="http://schemas.microsoft.com/office/drawing/2014/main" id="{B46E9D83-D10A-939A-8E87-CDB3CD2B0838}"/>
                </a:ext>
              </a:extLst>
            </p:cNvPr>
            <p:cNvCxnSpPr/>
            <p:nvPr/>
          </p:nvCxnSpPr>
          <p:spPr>
            <a:xfrm>
              <a:off x="6904653" y="2789854"/>
              <a:ext cx="0" cy="1427583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מחבר ישר 32">
              <a:extLst>
                <a:ext uri="{FF2B5EF4-FFF2-40B4-BE49-F238E27FC236}">
                  <a16:creationId xmlns:a16="http://schemas.microsoft.com/office/drawing/2014/main" id="{C2C811F9-5F7A-8C8C-ACB8-E88375057B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2180" y="4208106"/>
              <a:ext cx="662473" cy="531846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מחבר ישר 33">
              <a:extLst>
                <a:ext uri="{FF2B5EF4-FFF2-40B4-BE49-F238E27FC236}">
                  <a16:creationId xmlns:a16="http://schemas.microsoft.com/office/drawing/2014/main" id="{166202EA-05D7-8BDF-6CB8-C607A54DCF7C}"/>
                </a:ext>
              </a:extLst>
            </p:cNvPr>
            <p:cNvCxnSpPr>
              <a:cxnSpLocks/>
            </p:cNvCxnSpPr>
            <p:nvPr/>
          </p:nvCxnSpPr>
          <p:spPr>
            <a:xfrm>
              <a:off x="6904652" y="4217437"/>
              <a:ext cx="2155371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מחבר ישר 42">
            <a:extLst>
              <a:ext uri="{FF2B5EF4-FFF2-40B4-BE49-F238E27FC236}">
                <a16:creationId xmlns:a16="http://schemas.microsoft.com/office/drawing/2014/main" id="{E50FA56A-E0D9-2E43-BE1D-DB0DCEFD57F6}"/>
              </a:ext>
            </a:extLst>
          </p:cNvPr>
          <p:cNvCxnSpPr>
            <a:cxnSpLocks/>
          </p:cNvCxnSpPr>
          <p:nvPr/>
        </p:nvCxnSpPr>
        <p:spPr>
          <a:xfrm>
            <a:off x="7543220" y="3836640"/>
            <a:ext cx="525415" cy="60439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מחבר ישר 43">
            <a:extLst>
              <a:ext uri="{FF2B5EF4-FFF2-40B4-BE49-F238E27FC236}">
                <a16:creationId xmlns:a16="http://schemas.microsoft.com/office/drawing/2014/main" id="{6D6C1337-CE2A-B932-4AC6-47C366DC06CE}"/>
              </a:ext>
            </a:extLst>
          </p:cNvPr>
          <p:cNvCxnSpPr>
            <a:cxnSpLocks/>
          </p:cNvCxnSpPr>
          <p:nvPr/>
        </p:nvCxnSpPr>
        <p:spPr>
          <a:xfrm>
            <a:off x="7903045" y="3846232"/>
            <a:ext cx="525415" cy="60439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מחבר ישר 35">
            <a:extLst>
              <a:ext uri="{FF2B5EF4-FFF2-40B4-BE49-F238E27FC236}">
                <a16:creationId xmlns:a16="http://schemas.microsoft.com/office/drawing/2014/main" id="{F8E760E5-D8D1-8A5F-777F-829FD8091017}"/>
              </a:ext>
            </a:extLst>
          </p:cNvPr>
          <p:cNvCxnSpPr>
            <a:cxnSpLocks/>
          </p:cNvCxnSpPr>
          <p:nvPr/>
        </p:nvCxnSpPr>
        <p:spPr>
          <a:xfrm>
            <a:off x="7208558" y="3861244"/>
            <a:ext cx="525415" cy="60439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מחבר חץ ישר 2">
            <a:extLst>
              <a:ext uri="{FF2B5EF4-FFF2-40B4-BE49-F238E27FC236}">
                <a16:creationId xmlns:a16="http://schemas.microsoft.com/office/drawing/2014/main" id="{4E378F78-8B51-01DA-E8B9-F5CF528E13D2}"/>
              </a:ext>
            </a:extLst>
          </p:cNvPr>
          <p:cNvCxnSpPr>
            <a:cxnSpLocks/>
          </p:cNvCxnSpPr>
          <p:nvPr/>
        </p:nvCxnSpPr>
        <p:spPr>
          <a:xfrm flipV="1">
            <a:off x="5891412" y="3203996"/>
            <a:ext cx="270119" cy="21250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מחבר חץ ישר 3">
            <a:extLst>
              <a:ext uri="{FF2B5EF4-FFF2-40B4-BE49-F238E27FC236}">
                <a16:creationId xmlns:a16="http://schemas.microsoft.com/office/drawing/2014/main" id="{F75CAF88-1D35-921C-61D7-CABCA65FE2D9}"/>
              </a:ext>
            </a:extLst>
          </p:cNvPr>
          <p:cNvCxnSpPr>
            <a:cxnSpLocks/>
          </p:cNvCxnSpPr>
          <p:nvPr/>
        </p:nvCxnSpPr>
        <p:spPr>
          <a:xfrm flipH="1" flipV="1">
            <a:off x="5882183" y="3067026"/>
            <a:ext cx="4094" cy="36197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מחבר חץ ישר 5">
            <a:extLst>
              <a:ext uri="{FF2B5EF4-FFF2-40B4-BE49-F238E27FC236}">
                <a16:creationId xmlns:a16="http://schemas.microsoft.com/office/drawing/2014/main" id="{DDAA9FF0-0D83-A169-9D39-29F0B7F21304}"/>
              </a:ext>
            </a:extLst>
          </p:cNvPr>
          <p:cNvCxnSpPr>
            <a:cxnSpLocks/>
          </p:cNvCxnSpPr>
          <p:nvPr/>
        </p:nvCxnSpPr>
        <p:spPr>
          <a:xfrm>
            <a:off x="5882183" y="3429000"/>
            <a:ext cx="346314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A40C4722-2314-4986-8FBC-8373ED82DE3D}"/>
              </a:ext>
            </a:extLst>
          </p:cNvPr>
          <p:cNvSpPr txBox="1"/>
          <p:nvPr/>
        </p:nvSpPr>
        <p:spPr>
          <a:xfrm>
            <a:off x="6107392" y="3013501"/>
            <a:ext cx="228916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x</a:t>
            </a:r>
            <a:endParaRPr lang="he-IL" sz="1100" dirty="0"/>
          </a:p>
        </p:txBody>
      </p:sp>
      <p:cxnSp>
        <p:nvCxnSpPr>
          <p:cNvPr id="19" name="מחבר חץ ישר 18">
            <a:extLst>
              <a:ext uri="{FF2B5EF4-FFF2-40B4-BE49-F238E27FC236}">
                <a16:creationId xmlns:a16="http://schemas.microsoft.com/office/drawing/2014/main" id="{A83E0791-B3CA-A000-5215-1B02C3D4C7A2}"/>
              </a:ext>
            </a:extLst>
          </p:cNvPr>
          <p:cNvCxnSpPr>
            <a:cxnSpLocks/>
          </p:cNvCxnSpPr>
          <p:nvPr/>
        </p:nvCxnSpPr>
        <p:spPr>
          <a:xfrm flipV="1">
            <a:off x="6702105" y="3587480"/>
            <a:ext cx="789920" cy="646129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8C7C4764-1990-1166-944B-7502E0D10F4F}"/>
              </a:ext>
            </a:extLst>
          </p:cNvPr>
          <p:cNvSpPr txBox="1"/>
          <p:nvPr/>
        </p:nvSpPr>
        <p:spPr>
          <a:xfrm>
            <a:off x="6195815" y="3290500"/>
            <a:ext cx="228916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z</a:t>
            </a:r>
            <a:endParaRPr lang="he-IL" sz="1100" dirty="0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B4BDFFE0-5349-961E-BAD4-A8E57A2BD912}"/>
              </a:ext>
            </a:extLst>
          </p:cNvPr>
          <p:cNvSpPr txBox="1"/>
          <p:nvPr/>
        </p:nvSpPr>
        <p:spPr>
          <a:xfrm rot="19177394">
            <a:off x="6269574" y="3597008"/>
            <a:ext cx="1706161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100" b="1" dirty="0">
                <a:solidFill>
                  <a:schemeClr val="bg2">
                    <a:lumMod val="75000"/>
                  </a:schemeClr>
                </a:solidFill>
              </a:rPr>
              <a:t>SAFT Sum Direction (x)</a:t>
            </a:r>
            <a:endParaRPr lang="he-IL" sz="105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494120B0-069B-C8B0-8CF8-9A63A0EC5AC6}"/>
              </a:ext>
            </a:extLst>
          </p:cNvPr>
          <p:cNvSpPr txBox="1"/>
          <p:nvPr/>
        </p:nvSpPr>
        <p:spPr>
          <a:xfrm>
            <a:off x="5766589" y="2801562"/>
            <a:ext cx="228916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y</a:t>
            </a:r>
            <a:endParaRPr lang="he-IL" sz="1100" dirty="0"/>
          </a:p>
        </p:txBody>
      </p:sp>
    </p:spTree>
    <p:extLst>
      <p:ext uri="{BB962C8B-B14F-4D97-AF65-F5344CB8AC3E}">
        <p14:creationId xmlns:p14="http://schemas.microsoft.com/office/powerpoint/2010/main" val="1143439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99B5E30-0C4F-B608-A9AD-55F8FE345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Angled Lines Raw Signals</a:t>
            </a:r>
            <a:endParaRPr lang="he-IL" dirty="0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63881204-C6B4-2A6E-4D79-F77B75EEBBCA}"/>
              </a:ext>
            </a:extLst>
          </p:cNvPr>
          <p:cNvSpPr txBox="1"/>
          <p:nvPr/>
        </p:nvSpPr>
        <p:spPr>
          <a:xfrm>
            <a:off x="2944662" y="2012282"/>
            <a:ext cx="38564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/>
              <a:t>(a)</a:t>
            </a:r>
            <a:endParaRPr lang="he-IL" sz="1200" b="1" dirty="0"/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65DC229C-5434-35CA-09D0-E4AAC5B1B9A9}"/>
              </a:ext>
            </a:extLst>
          </p:cNvPr>
          <p:cNvSpPr txBox="1"/>
          <p:nvPr/>
        </p:nvSpPr>
        <p:spPr>
          <a:xfrm>
            <a:off x="2931666" y="3454455"/>
            <a:ext cx="41163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/>
              <a:t>(b)</a:t>
            </a:r>
            <a:endParaRPr lang="he-IL" sz="1200" b="1" dirty="0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4D56BC21-C33A-48A0-60B6-FC2114E3B471}"/>
              </a:ext>
            </a:extLst>
          </p:cNvPr>
          <p:cNvSpPr txBox="1"/>
          <p:nvPr/>
        </p:nvSpPr>
        <p:spPr>
          <a:xfrm>
            <a:off x="2944660" y="4817028"/>
            <a:ext cx="38564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/>
              <a:t>(c)</a:t>
            </a:r>
            <a:endParaRPr lang="he-IL" sz="1200" b="1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FB3AD973-7948-85A3-E65A-5F638C8E5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309" y="3429000"/>
            <a:ext cx="5076795" cy="1421254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F032017A-F60F-A232-0AA2-A74EB8C0C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304" y="1986064"/>
            <a:ext cx="5063799" cy="1445905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E46BFC1D-34A7-3298-210E-93548708B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3304" y="4845355"/>
            <a:ext cx="5063799" cy="140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252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499B5E30-0C4F-B608-A9AD-55F8FE345CB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3D Angled Lines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dirty="0"/>
                  <a:t> window sum</a:t>
                </a:r>
                <a:endParaRPr lang="he-IL" dirty="0"/>
              </a:p>
            </p:txBody>
          </p:sp>
        </mc:Choice>
        <mc:Fallback xmlns="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499B5E30-0C4F-B608-A9AD-55F8FE345C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b="-506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63881204-C6B4-2A6E-4D79-F77B75EEBBCA}"/>
              </a:ext>
            </a:extLst>
          </p:cNvPr>
          <p:cNvSpPr txBox="1"/>
          <p:nvPr/>
        </p:nvSpPr>
        <p:spPr>
          <a:xfrm>
            <a:off x="2944662" y="2012282"/>
            <a:ext cx="38564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/>
              <a:t>(a)</a:t>
            </a:r>
            <a:endParaRPr lang="he-IL" sz="1200" b="1" dirty="0"/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65DC229C-5434-35CA-09D0-E4AAC5B1B9A9}"/>
              </a:ext>
            </a:extLst>
          </p:cNvPr>
          <p:cNvSpPr txBox="1"/>
          <p:nvPr/>
        </p:nvSpPr>
        <p:spPr>
          <a:xfrm>
            <a:off x="2931666" y="3454455"/>
            <a:ext cx="41163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/>
              <a:t>(b)</a:t>
            </a:r>
            <a:endParaRPr lang="he-IL" sz="1200" b="1" dirty="0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4D56BC21-C33A-48A0-60B6-FC2114E3B471}"/>
              </a:ext>
            </a:extLst>
          </p:cNvPr>
          <p:cNvSpPr txBox="1"/>
          <p:nvPr/>
        </p:nvSpPr>
        <p:spPr>
          <a:xfrm>
            <a:off x="2944660" y="4817028"/>
            <a:ext cx="38564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/>
              <a:t>(c)</a:t>
            </a:r>
            <a:endParaRPr lang="he-IL" sz="1200" b="1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8C617FBA-E2C1-0BBB-4810-03153C695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305" y="2025912"/>
            <a:ext cx="5076795" cy="1403088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B531154E-5CDD-F5CB-BC46-C6EC48161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0309" y="3429000"/>
            <a:ext cx="5089791" cy="1379008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0FDBDF9D-4A6E-E4DD-D69B-31575C435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0309" y="4821367"/>
            <a:ext cx="5089791" cy="138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22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B8A79B4-5D7B-89F2-91EA-5BD7E20A9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SNR in 3D</a:t>
            </a:r>
            <a:endParaRPr lang="he-IL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ED4E57F8-8D96-5831-2178-5D482D156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86" y="2628899"/>
            <a:ext cx="3788595" cy="2127873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C92A48DC-3D0A-2A63-D3F3-E3A6ECFFD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81" y="2628899"/>
            <a:ext cx="3852224" cy="2127873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C2587068-8925-C94C-1C33-10F39CB44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2805" y="2628899"/>
            <a:ext cx="3773650" cy="212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593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787B2FE-8AE7-76D4-A433-445DF80FD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Angled lines Scan Illustration</a:t>
            </a:r>
            <a:endParaRPr lang="he-IL" dirty="0"/>
          </a:p>
        </p:txBody>
      </p:sp>
      <p:sp>
        <p:nvSpPr>
          <p:cNvPr id="4" name="ירח 3">
            <a:extLst>
              <a:ext uri="{FF2B5EF4-FFF2-40B4-BE49-F238E27FC236}">
                <a16:creationId xmlns:a16="http://schemas.microsoft.com/office/drawing/2014/main" id="{4104C13C-1DE9-4803-8886-04F84FF83FA5}"/>
              </a:ext>
            </a:extLst>
          </p:cNvPr>
          <p:cNvSpPr/>
          <p:nvPr/>
        </p:nvSpPr>
        <p:spPr>
          <a:xfrm>
            <a:off x="1841337" y="2957115"/>
            <a:ext cx="987781" cy="1978158"/>
          </a:xfrm>
          <a:prstGeom prst="moon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3F49C064-9413-CDD0-2AE4-5A8CF5F68EEF}"/>
              </a:ext>
            </a:extLst>
          </p:cNvPr>
          <p:cNvSpPr txBox="1"/>
          <p:nvPr/>
        </p:nvSpPr>
        <p:spPr>
          <a:xfrm>
            <a:off x="1491421" y="2649338"/>
            <a:ext cx="108178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/>
              <a:t>Transducer</a:t>
            </a:r>
            <a:endParaRPr lang="he-IL" sz="1200" b="1" dirty="0"/>
          </a:p>
        </p:txBody>
      </p:sp>
      <p:sp>
        <p:nvSpPr>
          <p:cNvPr id="6" name="תרשים זרימה: תהליך חלופי 5">
            <a:extLst>
              <a:ext uri="{FF2B5EF4-FFF2-40B4-BE49-F238E27FC236}">
                <a16:creationId xmlns:a16="http://schemas.microsoft.com/office/drawing/2014/main" id="{39967622-946F-D396-AAF1-FA446989D2F6}"/>
              </a:ext>
            </a:extLst>
          </p:cNvPr>
          <p:cNvSpPr/>
          <p:nvPr/>
        </p:nvSpPr>
        <p:spPr>
          <a:xfrm>
            <a:off x="2775816" y="3336468"/>
            <a:ext cx="1958109" cy="1335024"/>
          </a:xfrm>
          <a:prstGeom prst="flowChartAlternate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8" name="מחבר חץ ישר 7">
            <a:extLst>
              <a:ext uri="{FF2B5EF4-FFF2-40B4-BE49-F238E27FC236}">
                <a16:creationId xmlns:a16="http://schemas.microsoft.com/office/drawing/2014/main" id="{01F0DCD2-B3AC-6239-56B3-66DBF3F50358}"/>
              </a:ext>
            </a:extLst>
          </p:cNvPr>
          <p:cNvCxnSpPr>
            <a:cxnSpLocks/>
          </p:cNvCxnSpPr>
          <p:nvPr/>
        </p:nvCxnSpPr>
        <p:spPr>
          <a:xfrm>
            <a:off x="2966918" y="3635052"/>
            <a:ext cx="0" cy="54236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03EF75DC-D60B-0026-12D4-558AD47E46FB}"/>
              </a:ext>
            </a:extLst>
          </p:cNvPr>
          <p:cNvSpPr txBox="1"/>
          <p:nvPr/>
        </p:nvSpPr>
        <p:spPr>
          <a:xfrm>
            <a:off x="2479139" y="3358053"/>
            <a:ext cx="911352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y-scan</a:t>
            </a:r>
            <a:endParaRPr lang="he-IL" sz="1200" dirty="0">
              <a:solidFill>
                <a:schemeClr val="bg1"/>
              </a:solidFill>
            </a:endParaRPr>
          </a:p>
        </p:txBody>
      </p:sp>
      <p:cxnSp>
        <p:nvCxnSpPr>
          <p:cNvPr id="11" name="מחבר חץ ישר 10">
            <a:extLst>
              <a:ext uri="{FF2B5EF4-FFF2-40B4-BE49-F238E27FC236}">
                <a16:creationId xmlns:a16="http://schemas.microsoft.com/office/drawing/2014/main" id="{7ABDF846-1E9D-EC02-F3D0-1088C8F00421}"/>
              </a:ext>
            </a:extLst>
          </p:cNvPr>
          <p:cNvCxnSpPr>
            <a:cxnSpLocks/>
          </p:cNvCxnSpPr>
          <p:nvPr/>
        </p:nvCxnSpPr>
        <p:spPr>
          <a:xfrm>
            <a:off x="1334567" y="3416311"/>
            <a:ext cx="325195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מחבר חץ ישר 11">
            <a:extLst>
              <a:ext uri="{FF2B5EF4-FFF2-40B4-BE49-F238E27FC236}">
                <a16:creationId xmlns:a16="http://schemas.microsoft.com/office/drawing/2014/main" id="{0C39A78D-D60F-3F44-DC51-AEA8ECDADCBF}"/>
              </a:ext>
            </a:extLst>
          </p:cNvPr>
          <p:cNvCxnSpPr>
            <a:cxnSpLocks/>
          </p:cNvCxnSpPr>
          <p:nvPr/>
        </p:nvCxnSpPr>
        <p:spPr>
          <a:xfrm flipV="1">
            <a:off x="1334567" y="3050562"/>
            <a:ext cx="0" cy="36574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B9E6D65A-2D3D-E236-CB6B-4B3B15EAC556}"/>
              </a:ext>
            </a:extLst>
          </p:cNvPr>
          <p:cNvSpPr txBox="1"/>
          <p:nvPr/>
        </p:nvSpPr>
        <p:spPr>
          <a:xfrm>
            <a:off x="1620250" y="3263614"/>
            <a:ext cx="228916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z</a:t>
            </a:r>
            <a:endParaRPr lang="he-IL" sz="1100" dirty="0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6174A5B6-A16F-D82B-5C03-61814CCD2A44}"/>
              </a:ext>
            </a:extLst>
          </p:cNvPr>
          <p:cNvSpPr txBox="1"/>
          <p:nvPr/>
        </p:nvSpPr>
        <p:spPr>
          <a:xfrm>
            <a:off x="1106354" y="3330468"/>
            <a:ext cx="228916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x</a:t>
            </a:r>
            <a:endParaRPr lang="he-IL" sz="1100" dirty="0"/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91DB2795-D081-BD18-288B-2F4405097ED6}"/>
              </a:ext>
            </a:extLst>
          </p:cNvPr>
          <p:cNvSpPr txBox="1"/>
          <p:nvPr/>
        </p:nvSpPr>
        <p:spPr>
          <a:xfrm>
            <a:off x="1235556" y="2796306"/>
            <a:ext cx="228916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y</a:t>
            </a:r>
            <a:endParaRPr lang="he-IL" sz="1100" dirty="0"/>
          </a:p>
        </p:txBody>
      </p:sp>
      <p:grpSp>
        <p:nvGrpSpPr>
          <p:cNvPr id="16" name="קבוצה 15">
            <a:extLst>
              <a:ext uri="{FF2B5EF4-FFF2-40B4-BE49-F238E27FC236}">
                <a16:creationId xmlns:a16="http://schemas.microsoft.com/office/drawing/2014/main" id="{E125A288-6838-0706-8862-6DA1772DADAA}"/>
              </a:ext>
            </a:extLst>
          </p:cNvPr>
          <p:cNvGrpSpPr/>
          <p:nvPr/>
        </p:nvGrpSpPr>
        <p:grpSpPr>
          <a:xfrm>
            <a:off x="1284818" y="3372538"/>
            <a:ext cx="101865" cy="102759"/>
            <a:chOff x="9709466" y="2556499"/>
            <a:chExt cx="260034" cy="262315"/>
          </a:xfrm>
        </p:grpSpPr>
        <p:sp>
          <p:nvSpPr>
            <p:cNvPr id="17" name="אליפסה 16">
              <a:extLst>
                <a:ext uri="{FF2B5EF4-FFF2-40B4-BE49-F238E27FC236}">
                  <a16:creationId xmlns:a16="http://schemas.microsoft.com/office/drawing/2014/main" id="{D3B4C243-D9D0-2E34-1E45-DE6AB28C405F}"/>
                </a:ext>
              </a:extLst>
            </p:cNvPr>
            <p:cNvSpPr/>
            <p:nvPr/>
          </p:nvSpPr>
          <p:spPr>
            <a:xfrm>
              <a:off x="9709466" y="2556499"/>
              <a:ext cx="260034" cy="26231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8" name="מחבר ישר 17">
              <a:extLst>
                <a:ext uri="{FF2B5EF4-FFF2-40B4-BE49-F238E27FC236}">
                  <a16:creationId xmlns:a16="http://schemas.microsoft.com/office/drawing/2014/main" id="{FAABC846-30A7-BEEF-E6B9-DDDE4F6F9857}"/>
                </a:ext>
              </a:extLst>
            </p:cNvPr>
            <p:cNvCxnSpPr>
              <a:cxnSpLocks/>
              <a:stCxn id="17" idx="1"/>
              <a:endCxn id="17" idx="5"/>
            </p:cNvCxnSpPr>
            <p:nvPr/>
          </p:nvCxnSpPr>
          <p:spPr>
            <a:xfrm>
              <a:off x="9747547" y="2594914"/>
              <a:ext cx="183872" cy="1854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מחבר ישר 18">
              <a:extLst>
                <a:ext uri="{FF2B5EF4-FFF2-40B4-BE49-F238E27FC236}">
                  <a16:creationId xmlns:a16="http://schemas.microsoft.com/office/drawing/2014/main" id="{EE94786E-0F5C-0946-BC85-30AB1F299C69}"/>
                </a:ext>
              </a:extLst>
            </p:cNvPr>
            <p:cNvCxnSpPr>
              <a:cxnSpLocks/>
              <a:stCxn id="17" idx="7"/>
              <a:endCxn id="17" idx="3"/>
            </p:cNvCxnSpPr>
            <p:nvPr/>
          </p:nvCxnSpPr>
          <p:spPr>
            <a:xfrm flipH="1">
              <a:off x="9747547" y="2594914"/>
              <a:ext cx="183872" cy="18548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00B32E0B-2041-DF7B-7764-D3A21D503042}"/>
              </a:ext>
            </a:extLst>
          </p:cNvPr>
          <p:cNvSpPr txBox="1"/>
          <p:nvPr/>
        </p:nvSpPr>
        <p:spPr>
          <a:xfrm>
            <a:off x="1349991" y="4834158"/>
            <a:ext cx="38564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/>
              <a:t>(a)</a:t>
            </a:r>
            <a:endParaRPr lang="he-IL" sz="1200" b="1" dirty="0"/>
          </a:p>
        </p:txBody>
      </p:sp>
      <p:cxnSp>
        <p:nvCxnSpPr>
          <p:cNvPr id="22" name="מחבר ישר 21">
            <a:extLst>
              <a:ext uri="{FF2B5EF4-FFF2-40B4-BE49-F238E27FC236}">
                <a16:creationId xmlns:a16="http://schemas.microsoft.com/office/drawing/2014/main" id="{7D1887B1-F7D6-9764-B24D-9AB1EC136857}"/>
              </a:ext>
            </a:extLst>
          </p:cNvPr>
          <p:cNvCxnSpPr/>
          <p:nvPr/>
        </p:nvCxnSpPr>
        <p:spPr>
          <a:xfrm>
            <a:off x="3631295" y="3817368"/>
            <a:ext cx="382556" cy="37322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מחבר ישר 22">
            <a:extLst>
              <a:ext uri="{FF2B5EF4-FFF2-40B4-BE49-F238E27FC236}">
                <a16:creationId xmlns:a16="http://schemas.microsoft.com/office/drawing/2014/main" id="{7C792C42-ECAA-ACAF-BF57-B5F88D54B339}"/>
              </a:ext>
            </a:extLst>
          </p:cNvPr>
          <p:cNvCxnSpPr/>
          <p:nvPr/>
        </p:nvCxnSpPr>
        <p:spPr>
          <a:xfrm>
            <a:off x="3117707" y="3820570"/>
            <a:ext cx="382556" cy="37322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מחבר ישר 28">
            <a:extLst>
              <a:ext uri="{FF2B5EF4-FFF2-40B4-BE49-F238E27FC236}">
                <a16:creationId xmlns:a16="http://schemas.microsoft.com/office/drawing/2014/main" id="{C6196E2B-F64C-8493-EB1E-509C1CDF7611}"/>
              </a:ext>
            </a:extLst>
          </p:cNvPr>
          <p:cNvCxnSpPr/>
          <p:nvPr/>
        </p:nvCxnSpPr>
        <p:spPr>
          <a:xfrm>
            <a:off x="4144883" y="3810464"/>
            <a:ext cx="382556" cy="37322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תיבת טקסט 30">
            <a:extLst>
              <a:ext uri="{FF2B5EF4-FFF2-40B4-BE49-F238E27FC236}">
                <a16:creationId xmlns:a16="http://schemas.microsoft.com/office/drawing/2014/main" id="{ACCFCE68-EBC3-F1F8-05DA-B2501E67EF07}"/>
              </a:ext>
            </a:extLst>
          </p:cNvPr>
          <p:cNvSpPr txBox="1"/>
          <p:nvPr/>
        </p:nvSpPr>
        <p:spPr>
          <a:xfrm>
            <a:off x="6626961" y="2818814"/>
            <a:ext cx="1380709" cy="35356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/>
              <a:t>Transducer</a:t>
            </a:r>
            <a:endParaRPr lang="he-IL" sz="1200" b="1" dirty="0"/>
          </a:p>
        </p:txBody>
      </p:sp>
      <p:sp>
        <p:nvSpPr>
          <p:cNvPr id="32" name="אליפסה 31">
            <a:extLst>
              <a:ext uri="{FF2B5EF4-FFF2-40B4-BE49-F238E27FC236}">
                <a16:creationId xmlns:a16="http://schemas.microsoft.com/office/drawing/2014/main" id="{73825862-B07D-5A65-D9B8-8DF09CBB983C}"/>
              </a:ext>
            </a:extLst>
          </p:cNvPr>
          <p:cNvSpPr/>
          <p:nvPr/>
        </p:nvSpPr>
        <p:spPr>
          <a:xfrm>
            <a:off x="7005224" y="3132696"/>
            <a:ext cx="2010651" cy="1802577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scene3d>
            <a:camera prst="perspectiveHeroicExtremeRightFacing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3" name="מחבר ישר 32">
            <a:extLst>
              <a:ext uri="{FF2B5EF4-FFF2-40B4-BE49-F238E27FC236}">
                <a16:creationId xmlns:a16="http://schemas.microsoft.com/office/drawing/2014/main" id="{49555853-8437-BA6B-0141-0AD3A17A2FED}"/>
              </a:ext>
            </a:extLst>
          </p:cNvPr>
          <p:cNvCxnSpPr>
            <a:cxnSpLocks/>
          </p:cNvCxnSpPr>
          <p:nvPr/>
        </p:nvCxnSpPr>
        <p:spPr>
          <a:xfrm>
            <a:off x="7937261" y="3661522"/>
            <a:ext cx="0" cy="766809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מחבר חץ ישר 33">
            <a:extLst>
              <a:ext uri="{FF2B5EF4-FFF2-40B4-BE49-F238E27FC236}">
                <a16:creationId xmlns:a16="http://schemas.microsoft.com/office/drawing/2014/main" id="{F8EC8C4A-031F-CD28-6F9B-F301F1F55CCD}"/>
              </a:ext>
            </a:extLst>
          </p:cNvPr>
          <p:cNvCxnSpPr>
            <a:cxnSpLocks/>
          </p:cNvCxnSpPr>
          <p:nvPr/>
        </p:nvCxnSpPr>
        <p:spPr>
          <a:xfrm flipV="1">
            <a:off x="7829392" y="3321969"/>
            <a:ext cx="745473" cy="26982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תיבת טקסט 40">
            <a:extLst>
              <a:ext uri="{FF2B5EF4-FFF2-40B4-BE49-F238E27FC236}">
                <a16:creationId xmlns:a16="http://schemas.microsoft.com/office/drawing/2014/main" id="{E465939C-B071-42AD-B95B-7F7A1A502DAA}"/>
              </a:ext>
            </a:extLst>
          </p:cNvPr>
          <p:cNvSpPr txBox="1"/>
          <p:nvPr/>
        </p:nvSpPr>
        <p:spPr>
          <a:xfrm rot="20341876">
            <a:off x="7288119" y="3274837"/>
            <a:ext cx="1168707" cy="35356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x-scan</a:t>
            </a:r>
            <a:endParaRPr lang="he-IL" sz="1200" dirty="0"/>
          </a:p>
        </p:txBody>
      </p:sp>
      <p:cxnSp>
        <p:nvCxnSpPr>
          <p:cNvPr id="42" name="מחבר חץ ישר 41">
            <a:extLst>
              <a:ext uri="{FF2B5EF4-FFF2-40B4-BE49-F238E27FC236}">
                <a16:creationId xmlns:a16="http://schemas.microsoft.com/office/drawing/2014/main" id="{CD9B976F-C856-1241-DA5F-C73A62CEB4D0}"/>
              </a:ext>
            </a:extLst>
          </p:cNvPr>
          <p:cNvCxnSpPr>
            <a:cxnSpLocks/>
          </p:cNvCxnSpPr>
          <p:nvPr/>
        </p:nvCxnSpPr>
        <p:spPr>
          <a:xfrm flipV="1">
            <a:off x="6489274" y="3368065"/>
            <a:ext cx="332316" cy="10336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מחבר חץ ישר 42">
            <a:extLst>
              <a:ext uri="{FF2B5EF4-FFF2-40B4-BE49-F238E27FC236}">
                <a16:creationId xmlns:a16="http://schemas.microsoft.com/office/drawing/2014/main" id="{146A2D3A-0499-C2EF-ACC5-03054E51607B}"/>
              </a:ext>
            </a:extLst>
          </p:cNvPr>
          <p:cNvCxnSpPr>
            <a:cxnSpLocks/>
          </p:cNvCxnSpPr>
          <p:nvPr/>
        </p:nvCxnSpPr>
        <p:spPr>
          <a:xfrm flipH="1" flipV="1">
            <a:off x="6485180" y="3109451"/>
            <a:ext cx="4094" cy="36197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מחבר חץ ישר 43">
            <a:extLst>
              <a:ext uri="{FF2B5EF4-FFF2-40B4-BE49-F238E27FC236}">
                <a16:creationId xmlns:a16="http://schemas.microsoft.com/office/drawing/2014/main" id="{5DBBB73E-455F-EF13-11EC-B39D80E4135C}"/>
              </a:ext>
            </a:extLst>
          </p:cNvPr>
          <p:cNvCxnSpPr>
            <a:cxnSpLocks/>
          </p:cNvCxnSpPr>
          <p:nvPr/>
        </p:nvCxnSpPr>
        <p:spPr>
          <a:xfrm>
            <a:off x="6485180" y="3471425"/>
            <a:ext cx="336410" cy="11911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תיבת טקסט 44">
            <a:extLst>
              <a:ext uri="{FF2B5EF4-FFF2-40B4-BE49-F238E27FC236}">
                <a16:creationId xmlns:a16="http://schemas.microsoft.com/office/drawing/2014/main" id="{1D675486-26C7-DAFD-B6B7-BE03C2ED1129}"/>
              </a:ext>
            </a:extLst>
          </p:cNvPr>
          <p:cNvSpPr txBox="1"/>
          <p:nvPr/>
        </p:nvSpPr>
        <p:spPr>
          <a:xfrm>
            <a:off x="6777610" y="3198773"/>
            <a:ext cx="228916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x</a:t>
            </a:r>
            <a:endParaRPr lang="he-IL" sz="1100" dirty="0"/>
          </a:p>
        </p:txBody>
      </p:sp>
      <p:sp>
        <p:nvSpPr>
          <p:cNvPr id="46" name="תיבת טקסט 45">
            <a:extLst>
              <a:ext uri="{FF2B5EF4-FFF2-40B4-BE49-F238E27FC236}">
                <a16:creationId xmlns:a16="http://schemas.microsoft.com/office/drawing/2014/main" id="{C38610A5-33DF-D838-4F94-891F2700A737}"/>
              </a:ext>
            </a:extLst>
          </p:cNvPr>
          <p:cNvSpPr txBox="1"/>
          <p:nvPr/>
        </p:nvSpPr>
        <p:spPr>
          <a:xfrm>
            <a:off x="6771892" y="3442638"/>
            <a:ext cx="228916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z</a:t>
            </a:r>
            <a:endParaRPr lang="he-IL" sz="1100" dirty="0"/>
          </a:p>
        </p:txBody>
      </p:sp>
      <p:sp>
        <p:nvSpPr>
          <p:cNvPr id="47" name="תיבת טקסט 46">
            <a:extLst>
              <a:ext uri="{FF2B5EF4-FFF2-40B4-BE49-F238E27FC236}">
                <a16:creationId xmlns:a16="http://schemas.microsoft.com/office/drawing/2014/main" id="{D3CA11FF-E61D-47C9-9B75-14E76C409CAC}"/>
              </a:ext>
            </a:extLst>
          </p:cNvPr>
          <p:cNvSpPr txBox="1"/>
          <p:nvPr/>
        </p:nvSpPr>
        <p:spPr>
          <a:xfrm>
            <a:off x="6370722" y="2841853"/>
            <a:ext cx="228916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y</a:t>
            </a:r>
            <a:endParaRPr lang="he-IL" sz="1100" dirty="0"/>
          </a:p>
        </p:txBody>
      </p:sp>
      <p:sp>
        <p:nvSpPr>
          <p:cNvPr id="48" name="תיבת טקסט 47">
            <a:extLst>
              <a:ext uri="{FF2B5EF4-FFF2-40B4-BE49-F238E27FC236}">
                <a16:creationId xmlns:a16="http://schemas.microsoft.com/office/drawing/2014/main" id="{B8F4ADFB-1FF5-78F7-93F5-49CE5A52B2CB}"/>
              </a:ext>
            </a:extLst>
          </p:cNvPr>
          <p:cNvSpPr txBox="1"/>
          <p:nvPr/>
        </p:nvSpPr>
        <p:spPr>
          <a:xfrm>
            <a:off x="6470617" y="4834072"/>
            <a:ext cx="41163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/>
              <a:t>(b)</a:t>
            </a:r>
            <a:endParaRPr lang="he-IL" sz="1200" b="1" dirty="0"/>
          </a:p>
        </p:txBody>
      </p:sp>
      <p:grpSp>
        <p:nvGrpSpPr>
          <p:cNvPr id="55" name="קבוצה 54">
            <a:extLst>
              <a:ext uri="{FF2B5EF4-FFF2-40B4-BE49-F238E27FC236}">
                <a16:creationId xmlns:a16="http://schemas.microsoft.com/office/drawing/2014/main" id="{4A3CA320-34D5-1B61-BB0F-8A30CCCF1CF1}"/>
              </a:ext>
            </a:extLst>
          </p:cNvPr>
          <p:cNvGrpSpPr/>
          <p:nvPr/>
        </p:nvGrpSpPr>
        <p:grpSpPr>
          <a:xfrm>
            <a:off x="8031487" y="3607467"/>
            <a:ext cx="1958109" cy="1335024"/>
            <a:chOff x="4641529" y="4953186"/>
            <a:chExt cx="1958109" cy="1335024"/>
          </a:xfrm>
          <a:scene3d>
            <a:camera prst="isometricLeftDown"/>
            <a:lightRig rig="threePt" dir="t"/>
          </a:scene3d>
        </p:grpSpPr>
        <p:sp>
          <p:nvSpPr>
            <p:cNvPr id="56" name="תרשים זרימה: תהליך חלופי 55">
              <a:extLst>
                <a:ext uri="{FF2B5EF4-FFF2-40B4-BE49-F238E27FC236}">
                  <a16:creationId xmlns:a16="http://schemas.microsoft.com/office/drawing/2014/main" id="{C5ABBB75-5698-B3CB-DCDF-67009A5141B5}"/>
                </a:ext>
              </a:extLst>
            </p:cNvPr>
            <p:cNvSpPr/>
            <p:nvPr/>
          </p:nvSpPr>
          <p:spPr>
            <a:xfrm>
              <a:off x="4641529" y="4953186"/>
              <a:ext cx="1958109" cy="1335024"/>
            </a:xfrm>
            <a:prstGeom prst="flowChartAlternateProces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57" name="מחבר ישר 56">
              <a:extLst>
                <a:ext uri="{FF2B5EF4-FFF2-40B4-BE49-F238E27FC236}">
                  <a16:creationId xmlns:a16="http://schemas.microsoft.com/office/drawing/2014/main" id="{E49C18C9-9241-2364-36F0-D608F5803129}"/>
                </a:ext>
              </a:extLst>
            </p:cNvPr>
            <p:cNvCxnSpPr/>
            <p:nvPr/>
          </p:nvCxnSpPr>
          <p:spPr>
            <a:xfrm>
              <a:off x="5497008" y="5434086"/>
              <a:ext cx="382556" cy="37322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מחבר ישר 57">
              <a:extLst>
                <a:ext uri="{FF2B5EF4-FFF2-40B4-BE49-F238E27FC236}">
                  <a16:creationId xmlns:a16="http://schemas.microsoft.com/office/drawing/2014/main" id="{2E8EFFF5-03EE-C724-381E-77DA775690C4}"/>
                </a:ext>
              </a:extLst>
            </p:cNvPr>
            <p:cNvCxnSpPr/>
            <p:nvPr/>
          </p:nvCxnSpPr>
          <p:spPr>
            <a:xfrm>
              <a:off x="4983420" y="5437288"/>
              <a:ext cx="382556" cy="37322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מחבר ישר 58">
              <a:extLst>
                <a:ext uri="{FF2B5EF4-FFF2-40B4-BE49-F238E27FC236}">
                  <a16:creationId xmlns:a16="http://schemas.microsoft.com/office/drawing/2014/main" id="{6E1E302D-2B69-9ADA-EEF2-33A38D8B0192}"/>
                </a:ext>
              </a:extLst>
            </p:cNvPr>
            <p:cNvCxnSpPr/>
            <p:nvPr/>
          </p:nvCxnSpPr>
          <p:spPr>
            <a:xfrm>
              <a:off x="6010596" y="5427182"/>
              <a:ext cx="382556" cy="37322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קבוצה 53">
            <a:extLst>
              <a:ext uri="{FF2B5EF4-FFF2-40B4-BE49-F238E27FC236}">
                <a16:creationId xmlns:a16="http://schemas.microsoft.com/office/drawing/2014/main" id="{4021306A-D6CE-7E40-33E1-67A1600BFED3}"/>
              </a:ext>
            </a:extLst>
          </p:cNvPr>
          <p:cNvGrpSpPr/>
          <p:nvPr/>
        </p:nvGrpSpPr>
        <p:grpSpPr>
          <a:xfrm>
            <a:off x="7701896" y="3757613"/>
            <a:ext cx="1958109" cy="1335024"/>
            <a:chOff x="4641529" y="4953186"/>
            <a:chExt cx="1958109" cy="1335024"/>
          </a:xfrm>
          <a:scene3d>
            <a:camera prst="isometricLeftDown"/>
            <a:lightRig rig="threePt" dir="t"/>
          </a:scene3d>
        </p:grpSpPr>
        <p:sp>
          <p:nvSpPr>
            <p:cNvPr id="50" name="תרשים זרימה: תהליך חלופי 49">
              <a:extLst>
                <a:ext uri="{FF2B5EF4-FFF2-40B4-BE49-F238E27FC236}">
                  <a16:creationId xmlns:a16="http://schemas.microsoft.com/office/drawing/2014/main" id="{208CE8DF-C539-AB41-9B9C-36B120B73470}"/>
                </a:ext>
              </a:extLst>
            </p:cNvPr>
            <p:cNvSpPr/>
            <p:nvPr/>
          </p:nvSpPr>
          <p:spPr>
            <a:xfrm>
              <a:off x="4641529" y="4953186"/>
              <a:ext cx="1958109" cy="1335024"/>
            </a:xfrm>
            <a:prstGeom prst="flowChartAlternateProces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51" name="מחבר ישר 50">
              <a:extLst>
                <a:ext uri="{FF2B5EF4-FFF2-40B4-BE49-F238E27FC236}">
                  <a16:creationId xmlns:a16="http://schemas.microsoft.com/office/drawing/2014/main" id="{347D84BD-B583-4415-8B84-F442CEDE93C1}"/>
                </a:ext>
              </a:extLst>
            </p:cNvPr>
            <p:cNvCxnSpPr/>
            <p:nvPr/>
          </p:nvCxnSpPr>
          <p:spPr>
            <a:xfrm>
              <a:off x="5497008" y="5434086"/>
              <a:ext cx="382556" cy="37322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מחבר ישר 51">
              <a:extLst>
                <a:ext uri="{FF2B5EF4-FFF2-40B4-BE49-F238E27FC236}">
                  <a16:creationId xmlns:a16="http://schemas.microsoft.com/office/drawing/2014/main" id="{2A54BAB0-4996-019C-0777-0E64682C61A1}"/>
                </a:ext>
              </a:extLst>
            </p:cNvPr>
            <p:cNvCxnSpPr/>
            <p:nvPr/>
          </p:nvCxnSpPr>
          <p:spPr>
            <a:xfrm>
              <a:off x="4983420" y="5437288"/>
              <a:ext cx="382556" cy="37322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מחבר ישר 52">
              <a:extLst>
                <a:ext uri="{FF2B5EF4-FFF2-40B4-BE49-F238E27FC236}">
                  <a16:creationId xmlns:a16="http://schemas.microsoft.com/office/drawing/2014/main" id="{E4326791-4B55-32ED-6C4C-1E8FD3ACB251}"/>
                </a:ext>
              </a:extLst>
            </p:cNvPr>
            <p:cNvCxnSpPr/>
            <p:nvPr/>
          </p:nvCxnSpPr>
          <p:spPr>
            <a:xfrm>
              <a:off x="6010596" y="5427182"/>
              <a:ext cx="382556" cy="37322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4929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5524E3D-E016-F37A-6AB0-F3132004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Lateral displacement of angled lines </a:t>
            </a:r>
            <a:endParaRPr lang="he-IL" dirty="0"/>
          </a:p>
        </p:txBody>
      </p:sp>
      <p:cxnSp>
        <p:nvCxnSpPr>
          <p:cNvPr id="9" name="מחבר ישר 8">
            <a:extLst>
              <a:ext uri="{FF2B5EF4-FFF2-40B4-BE49-F238E27FC236}">
                <a16:creationId xmlns:a16="http://schemas.microsoft.com/office/drawing/2014/main" id="{F3225CEC-EA66-DC94-AF6C-D969C82F8A75}"/>
              </a:ext>
            </a:extLst>
          </p:cNvPr>
          <p:cNvCxnSpPr>
            <a:cxnSpLocks/>
          </p:cNvCxnSpPr>
          <p:nvPr/>
        </p:nvCxnSpPr>
        <p:spPr>
          <a:xfrm>
            <a:off x="6928820" y="4326966"/>
            <a:ext cx="0" cy="4279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ירח 20">
            <a:extLst>
              <a:ext uri="{FF2B5EF4-FFF2-40B4-BE49-F238E27FC236}">
                <a16:creationId xmlns:a16="http://schemas.microsoft.com/office/drawing/2014/main" id="{82D219D7-334D-59BE-DC0A-729E4A6932B3}"/>
              </a:ext>
            </a:extLst>
          </p:cNvPr>
          <p:cNvSpPr/>
          <p:nvPr/>
        </p:nvSpPr>
        <p:spPr>
          <a:xfrm>
            <a:off x="3231014" y="3159117"/>
            <a:ext cx="1654954" cy="2763602"/>
          </a:xfrm>
          <a:prstGeom prst="moon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4" name="מחבר חץ ישר 23">
            <a:extLst>
              <a:ext uri="{FF2B5EF4-FFF2-40B4-BE49-F238E27FC236}">
                <a16:creationId xmlns:a16="http://schemas.microsoft.com/office/drawing/2014/main" id="{8E7567C5-9B55-DC5D-7C7B-6354ED4E6EA2}"/>
              </a:ext>
            </a:extLst>
          </p:cNvPr>
          <p:cNvCxnSpPr>
            <a:cxnSpLocks/>
            <a:endCxn id="21" idx="3"/>
          </p:cNvCxnSpPr>
          <p:nvPr/>
        </p:nvCxnSpPr>
        <p:spPr>
          <a:xfrm flipH="1" flipV="1">
            <a:off x="4058491" y="4540918"/>
            <a:ext cx="2851667" cy="607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מחבר ישר 24">
            <a:extLst>
              <a:ext uri="{FF2B5EF4-FFF2-40B4-BE49-F238E27FC236}">
                <a16:creationId xmlns:a16="http://schemas.microsoft.com/office/drawing/2014/main" id="{DC38B10E-7EC4-A760-4E57-B2A29EB248DF}"/>
              </a:ext>
            </a:extLst>
          </p:cNvPr>
          <p:cNvCxnSpPr>
            <a:cxnSpLocks/>
          </p:cNvCxnSpPr>
          <p:nvPr/>
        </p:nvCxnSpPr>
        <p:spPr>
          <a:xfrm>
            <a:off x="6835728" y="3573433"/>
            <a:ext cx="111681" cy="4188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מחבר חץ ישר 26">
            <a:extLst>
              <a:ext uri="{FF2B5EF4-FFF2-40B4-BE49-F238E27FC236}">
                <a16:creationId xmlns:a16="http://schemas.microsoft.com/office/drawing/2014/main" id="{DFD91ACC-0B0C-514E-9043-2C43D02C6A65}"/>
              </a:ext>
            </a:extLst>
          </p:cNvPr>
          <p:cNvCxnSpPr>
            <a:cxnSpLocks/>
            <a:endCxn id="21" idx="3"/>
          </p:cNvCxnSpPr>
          <p:nvPr/>
        </p:nvCxnSpPr>
        <p:spPr>
          <a:xfrm flipH="1">
            <a:off x="4058491" y="3782859"/>
            <a:ext cx="2777237" cy="758059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מחבר ישר 31">
            <a:extLst>
              <a:ext uri="{FF2B5EF4-FFF2-40B4-BE49-F238E27FC236}">
                <a16:creationId xmlns:a16="http://schemas.microsoft.com/office/drawing/2014/main" id="{EC952736-E666-362D-156F-68F150A1D840}"/>
              </a:ext>
            </a:extLst>
          </p:cNvPr>
          <p:cNvCxnSpPr>
            <a:cxnSpLocks/>
          </p:cNvCxnSpPr>
          <p:nvPr/>
        </p:nvCxnSpPr>
        <p:spPr>
          <a:xfrm>
            <a:off x="6578297" y="2759606"/>
            <a:ext cx="257431" cy="3288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מחבר חץ ישר 37">
            <a:extLst>
              <a:ext uri="{FF2B5EF4-FFF2-40B4-BE49-F238E27FC236}">
                <a16:creationId xmlns:a16="http://schemas.microsoft.com/office/drawing/2014/main" id="{BE41BBEB-84A8-CDE0-0285-F4E9FA2D0F5F}"/>
              </a:ext>
            </a:extLst>
          </p:cNvPr>
          <p:cNvCxnSpPr>
            <a:cxnSpLocks/>
            <a:endCxn id="21" idx="3"/>
          </p:cNvCxnSpPr>
          <p:nvPr/>
        </p:nvCxnSpPr>
        <p:spPr>
          <a:xfrm flipH="1">
            <a:off x="4058491" y="2997397"/>
            <a:ext cx="2588247" cy="1543521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תיבת טקסט 67">
            <a:extLst>
              <a:ext uri="{FF2B5EF4-FFF2-40B4-BE49-F238E27FC236}">
                <a16:creationId xmlns:a16="http://schemas.microsoft.com/office/drawing/2014/main" id="{EB0A9027-ED62-F49D-50AC-13CD3BB68125}"/>
              </a:ext>
            </a:extLst>
          </p:cNvPr>
          <p:cNvSpPr txBox="1"/>
          <p:nvPr/>
        </p:nvSpPr>
        <p:spPr>
          <a:xfrm>
            <a:off x="2415152" y="3046321"/>
            <a:ext cx="108178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/>
              <a:t>Transducer</a:t>
            </a:r>
            <a:endParaRPr lang="he-IL" sz="1200" b="1" dirty="0"/>
          </a:p>
        </p:txBody>
      </p:sp>
    </p:spTree>
    <p:extLst>
      <p:ext uri="{BB962C8B-B14F-4D97-AF65-F5344CB8AC3E}">
        <p14:creationId xmlns:p14="http://schemas.microsoft.com/office/powerpoint/2010/main" val="34473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539DCF8-8726-EEC4-99C6-F0E90395C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</a:t>
            </a:r>
            <a:endParaRPr 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BC12B1BA-6092-D78F-605D-6378390A4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494" y="2189378"/>
            <a:ext cx="5168734" cy="416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84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7650AFD-BEB8-2D4B-0F70-03FDA19F7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SAFT in 3D </a:t>
            </a:r>
            <a:endParaRPr 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25897BB9-4765-1510-9C29-FDA7F1BF2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00151"/>
            <a:ext cx="3283119" cy="2476627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94167BA8-121C-E57F-866F-00A0D5ED4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514" y="1833401"/>
            <a:ext cx="4312608" cy="1185104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D0F64E5F-7460-2DE9-7AA0-4B0F29825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512" y="3018505"/>
            <a:ext cx="4312611" cy="1150382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CD66C243-64B2-202B-FA3A-091FB97ED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2512" y="4168887"/>
            <a:ext cx="4312610" cy="1167383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3BA21228-C7A6-511F-FBF9-78DFCB50A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2512" y="5336270"/>
            <a:ext cx="4312610" cy="116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487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90C2616-87E8-0BF9-2BC6-7E48D57AD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Scan</a:t>
            </a:r>
            <a:endParaRPr lang="he-IL" dirty="0"/>
          </a:p>
        </p:txBody>
      </p:sp>
      <p:pic>
        <p:nvPicPr>
          <p:cNvPr id="27" name="תמונה 26">
            <a:extLst>
              <a:ext uri="{FF2B5EF4-FFF2-40B4-BE49-F238E27FC236}">
                <a16:creationId xmlns:a16="http://schemas.microsoft.com/office/drawing/2014/main" id="{7741A1D8-6338-C0D6-88A9-85728F4B5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00" y="2562893"/>
            <a:ext cx="3657821" cy="2290672"/>
          </a:xfrm>
          <a:prstGeom prst="rect">
            <a:avLst/>
          </a:prstGeom>
        </p:spPr>
      </p:pic>
      <p:pic>
        <p:nvPicPr>
          <p:cNvPr id="29" name="תמונה 28">
            <a:extLst>
              <a:ext uri="{FF2B5EF4-FFF2-40B4-BE49-F238E27FC236}">
                <a16:creationId xmlns:a16="http://schemas.microsoft.com/office/drawing/2014/main" id="{B4E87501-2AEE-43AE-F75E-4A35BB940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345" y="2568109"/>
            <a:ext cx="3423278" cy="228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044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3744C5-3DC4-1773-5C68-64077AD9B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sections for line at zero angle</a:t>
            </a:r>
            <a:endParaRPr lang="he-IL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1780E94F-1FCA-3CFF-67B5-0A603D406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38" y="2344462"/>
            <a:ext cx="5913705" cy="3200400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34B4F8EB-4F82-27C4-617E-2AA574AF5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894" y="2667461"/>
            <a:ext cx="5624482" cy="152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54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3744C5-3DC4-1773-5C68-64077AD9B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Data Cross sections zero angle</a:t>
            </a:r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F2198CE1-EBF1-93B3-13C2-ED441E669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496" y="1934033"/>
            <a:ext cx="8390319" cy="455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699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3744C5-3DC4-1773-5C68-64077AD9B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sections for line at 10 angle</a:t>
            </a:r>
            <a:endParaRPr lang="he-IL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C332ECAD-7C45-851F-B89C-950B1D769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889" y="3112957"/>
            <a:ext cx="5456940" cy="1481961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C97B3773-69F5-B64B-E117-DA94CEB24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5" y="2266201"/>
            <a:ext cx="6344816" cy="354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67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3744C5-3DC4-1773-5C68-64077AD9B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sections for line at 20 angle</a:t>
            </a:r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DB52C9E6-8705-2683-3E46-E45A82673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0" y="2285999"/>
            <a:ext cx="6362171" cy="3533213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5902266D-8351-E516-8D3E-5E89587FD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276" y="3207125"/>
            <a:ext cx="5019998" cy="138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480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BE31667-4E4C-17A1-99DB-06F5C3B0F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Data Cross Sections 20 Degrees</a:t>
            </a:r>
            <a:endParaRPr lang="he-IL" dirty="0"/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03D46F6E-3AE3-C5EA-5E14-75337F4BA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7833" y="1928813"/>
            <a:ext cx="7716333" cy="4252912"/>
          </a:xfrm>
        </p:spPr>
      </p:pic>
    </p:spTree>
    <p:extLst>
      <p:ext uri="{BB962C8B-B14F-4D97-AF65-F5344CB8AC3E}">
        <p14:creationId xmlns:p14="http://schemas.microsoft.com/office/powerpoint/2010/main" val="575937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12D775-FB84-AE73-7FEE-587E4F589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Signals for Angled lines</a:t>
            </a:r>
            <a:endParaRPr 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F9995C88-34C2-EEB5-4D09-232F21F8F0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16"/>
          <a:stretch/>
        </p:blipFill>
        <p:spPr>
          <a:xfrm>
            <a:off x="2151457" y="3073907"/>
            <a:ext cx="2256356" cy="2747825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748DFAE8-7151-FAEB-DA83-A79B230AF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9992" y="3073907"/>
            <a:ext cx="2411762" cy="2747825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F178397D-4F79-4A63-3520-4F66E228E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428" y="3073907"/>
            <a:ext cx="2256356" cy="2743022"/>
          </a:xfrm>
          <a:prstGeom prst="rect">
            <a:avLst/>
          </a:prstGeom>
        </p:spPr>
      </p:pic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59BC1559-9D65-2888-3C80-ACCFC7056426}"/>
              </a:ext>
            </a:extLst>
          </p:cNvPr>
          <p:cNvSpPr txBox="1"/>
          <p:nvPr/>
        </p:nvSpPr>
        <p:spPr>
          <a:xfrm>
            <a:off x="8495519" y="2720346"/>
            <a:ext cx="138070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</a:rPr>
              <a:t>20 Degree line</a:t>
            </a:r>
            <a:endParaRPr lang="he-IL" sz="1200" b="1" dirty="0">
              <a:solidFill>
                <a:schemeClr val="accent1"/>
              </a:solidFill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503AE3E0-250F-9B4E-19A3-8F3E69E76595}"/>
              </a:ext>
            </a:extLst>
          </p:cNvPr>
          <p:cNvSpPr txBox="1"/>
          <p:nvPr/>
        </p:nvSpPr>
        <p:spPr>
          <a:xfrm>
            <a:off x="5542400" y="2720346"/>
            <a:ext cx="138070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</a:rPr>
              <a:t>10 Degree line</a:t>
            </a:r>
            <a:endParaRPr lang="he-IL" sz="1200" b="1" dirty="0">
              <a:solidFill>
                <a:schemeClr val="accent1"/>
              </a:solidFill>
            </a:endParaRP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CE9D11A3-81D3-A402-22A1-D3D638BEF3FA}"/>
              </a:ext>
            </a:extLst>
          </p:cNvPr>
          <p:cNvSpPr txBox="1"/>
          <p:nvPr/>
        </p:nvSpPr>
        <p:spPr>
          <a:xfrm>
            <a:off x="2589281" y="2720346"/>
            <a:ext cx="138070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</a:rPr>
              <a:t>0 Degree line</a:t>
            </a:r>
            <a:endParaRPr lang="he-IL" sz="1200" b="1" dirty="0">
              <a:solidFill>
                <a:schemeClr val="accent1"/>
              </a:solidFill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A70E3F46-5FC0-75C6-2DB6-6AA587130D86}"/>
              </a:ext>
            </a:extLst>
          </p:cNvPr>
          <p:cNvSpPr txBox="1"/>
          <p:nvPr/>
        </p:nvSpPr>
        <p:spPr>
          <a:xfrm>
            <a:off x="1806243" y="2731883"/>
            <a:ext cx="38564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/>
              <a:t>(a)</a:t>
            </a:r>
            <a:endParaRPr lang="he-IL" sz="1200" b="1"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28C80936-7E6E-22A5-3487-7C0D5EDF6CA2}"/>
              </a:ext>
            </a:extLst>
          </p:cNvPr>
          <p:cNvSpPr txBox="1"/>
          <p:nvPr/>
        </p:nvSpPr>
        <p:spPr>
          <a:xfrm>
            <a:off x="4733372" y="2720343"/>
            <a:ext cx="41163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/>
              <a:t>(b)</a:t>
            </a:r>
            <a:endParaRPr lang="he-IL" sz="1200" b="1" dirty="0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CDCB3789-F0C6-5F1F-95FE-4674D64E95C0}"/>
              </a:ext>
            </a:extLst>
          </p:cNvPr>
          <p:cNvSpPr txBox="1"/>
          <p:nvPr/>
        </p:nvSpPr>
        <p:spPr>
          <a:xfrm>
            <a:off x="7672046" y="2720343"/>
            <a:ext cx="38564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/>
              <a:t>(c)</a:t>
            </a:r>
            <a:endParaRPr lang="he-IL" sz="1200" b="1" dirty="0"/>
          </a:p>
        </p:txBody>
      </p:sp>
      <p:cxnSp>
        <p:nvCxnSpPr>
          <p:cNvPr id="21" name="מחבר חץ ישר 20">
            <a:extLst>
              <a:ext uri="{FF2B5EF4-FFF2-40B4-BE49-F238E27FC236}">
                <a16:creationId xmlns:a16="http://schemas.microsoft.com/office/drawing/2014/main" id="{7C76B905-7667-ADC7-8746-5B8A0B56CB74}"/>
              </a:ext>
            </a:extLst>
          </p:cNvPr>
          <p:cNvCxnSpPr>
            <a:cxnSpLocks/>
          </p:cNvCxnSpPr>
          <p:nvPr/>
        </p:nvCxnSpPr>
        <p:spPr>
          <a:xfrm>
            <a:off x="1268542" y="3648125"/>
            <a:ext cx="325195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מחבר חץ ישר 21">
            <a:extLst>
              <a:ext uri="{FF2B5EF4-FFF2-40B4-BE49-F238E27FC236}">
                <a16:creationId xmlns:a16="http://schemas.microsoft.com/office/drawing/2014/main" id="{1252E695-49EE-953B-7C16-87E4D9D9F236}"/>
              </a:ext>
            </a:extLst>
          </p:cNvPr>
          <p:cNvCxnSpPr>
            <a:cxnSpLocks/>
          </p:cNvCxnSpPr>
          <p:nvPr/>
        </p:nvCxnSpPr>
        <p:spPr>
          <a:xfrm flipV="1">
            <a:off x="1268542" y="3282376"/>
            <a:ext cx="0" cy="36574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תיבת טקסט 22">
            <a:extLst>
              <a:ext uri="{FF2B5EF4-FFF2-40B4-BE49-F238E27FC236}">
                <a16:creationId xmlns:a16="http://schemas.microsoft.com/office/drawing/2014/main" id="{622658F0-D89E-A1CE-16DF-D0D61CE094A6}"/>
              </a:ext>
            </a:extLst>
          </p:cNvPr>
          <p:cNvSpPr txBox="1"/>
          <p:nvPr/>
        </p:nvSpPr>
        <p:spPr>
          <a:xfrm>
            <a:off x="1554225" y="3495428"/>
            <a:ext cx="228916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z</a:t>
            </a:r>
            <a:endParaRPr lang="he-IL" sz="1100" dirty="0"/>
          </a:p>
        </p:txBody>
      </p:sp>
      <p:sp>
        <p:nvSpPr>
          <p:cNvPr id="24" name="תיבת טקסט 23">
            <a:extLst>
              <a:ext uri="{FF2B5EF4-FFF2-40B4-BE49-F238E27FC236}">
                <a16:creationId xmlns:a16="http://schemas.microsoft.com/office/drawing/2014/main" id="{C9A0A37F-8257-06C9-9C4A-1DACD8F3D60D}"/>
              </a:ext>
            </a:extLst>
          </p:cNvPr>
          <p:cNvSpPr txBox="1"/>
          <p:nvPr/>
        </p:nvSpPr>
        <p:spPr>
          <a:xfrm>
            <a:off x="1040329" y="3562282"/>
            <a:ext cx="228916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x</a:t>
            </a:r>
            <a:endParaRPr lang="he-IL" sz="1100" dirty="0"/>
          </a:p>
        </p:txBody>
      </p:sp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7F10A3B6-17AD-9451-178B-FCE91275B4B6}"/>
              </a:ext>
            </a:extLst>
          </p:cNvPr>
          <p:cNvSpPr txBox="1"/>
          <p:nvPr/>
        </p:nvSpPr>
        <p:spPr>
          <a:xfrm>
            <a:off x="1169531" y="3028120"/>
            <a:ext cx="228916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y</a:t>
            </a:r>
            <a:endParaRPr lang="he-IL" sz="1100" dirty="0"/>
          </a:p>
        </p:txBody>
      </p:sp>
      <p:grpSp>
        <p:nvGrpSpPr>
          <p:cNvPr id="26" name="קבוצה 25">
            <a:extLst>
              <a:ext uri="{FF2B5EF4-FFF2-40B4-BE49-F238E27FC236}">
                <a16:creationId xmlns:a16="http://schemas.microsoft.com/office/drawing/2014/main" id="{87409E81-D416-D28B-ABF1-638F5569076D}"/>
              </a:ext>
            </a:extLst>
          </p:cNvPr>
          <p:cNvGrpSpPr/>
          <p:nvPr/>
        </p:nvGrpSpPr>
        <p:grpSpPr>
          <a:xfrm>
            <a:off x="1218793" y="3604352"/>
            <a:ext cx="101865" cy="102759"/>
            <a:chOff x="9709466" y="2556499"/>
            <a:chExt cx="260034" cy="262315"/>
          </a:xfrm>
        </p:grpSpPr>
        <p:sp>
          <p:nvSpPr>
            <p:cNvPr id="27" name="אליפסה 26">
              <a:extLst>
                <a:ext uri="{FF2B5EF4-FFF2-40B4-BE49-F238E27FC236}">
                  <a16:creationId xmlns:a16="http://schemas.microsoft.com/office/drawing/2014/main" id="{865CEEAF-C093-87E1-47DF-C1E3C031CB3F}"/>
                </a:ext>
              </a:extLst>
            </p:cNvPr>
            <p:cNvSpPr/>
            <p:nvPr/>
          </p:nvSpPr>
          <p:spPr>
            <a:xfrm>
              <a:off x="9709466" y="2556499"/>
              <a:ext cx="260034" cy="26231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8" name="מחבר ישר 27">
              <a:extLst>
                <a:ext uri="{FF2B5EF4-FFF2-40B4-BE49-F238E27FC236}">
                  <a16:creationId xmlns:a16="http://schemas.microsoft.com/office/drawing/2014/main" id="{170DE934-5671-84D7-04CF-7BDB9C1E0B4C}"/>
                </a:ext>
              </a:extLst>
            </p:cNvPr>
            <p:cNvCxnSpPr>
              <a:cxnSpLocks/>
              <a:stCxn id="27" idx="1"/>
              <a:endCxn id="27" idx="5"/>
            </p:cNvCxnSpPr>
            <p:nvPr/>
          </p:nvCxnSpPr>
          <p:spPr>
            <a:xfrm>
              <a:off x="9747547" y="2594914"/>
              <a:ext cx="183872" cy="1854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מחבר ישר 28">
              <a:extLst>
                <a:ext uri="{FF2B5EF4-FFF2-40B4-BE49-F238E27FC236}">
                  <a16:creationId xmlns:a16="http://schemas.microsoft.com/office/drawing/2014/main" id="{8E03B797-313C-9B1E-50B8-6D8F46ECEBD6}"/>
                </a:ext>
              </a:extLst>
            </p:cNvPr>
            <p:cNvCxnSpPr>
              <a:cxnSpLocks/>
              <a:stCxn id="27" idx="7"/>
              <a:endCxn id="27" idx="3"/>
            </p:cNvCxnSpPr>
            <p:nvPr/>
          </p:nvCxnSpPr>
          <p:spPr>
            <a:xfrm flipH="1">
              <a:off x="9747547" y="2594914"/>
              <a:ext cx="183872" cy="18548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1977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3744C5-3DC4-1773-5C68-64077AD9B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sections for line at 30 degrees angle</a:t>
            </a:r>
            <a:endParaRPr 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065FB5D6-8811-03FB-A94A-62BEE5548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983" y="3011447"/>
            <a:ext cx="5675058" cy="1560553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09B5337C-0062-FC0F-613E-4EE1E53EF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49" y="2295330"/>
            <a:ext cx="5977812" cy="335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69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7CD46DD-6649-269D-7E89-3BCC25F43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MAP for 20 degrees line </a:t>
            </a:r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69979C98-30D2-056F-2B20-3478F28FB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461" y="2076061"/>
            <a:ext cx="7725078" cy="432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57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11A03F5-A013-01F7-746F-FA685BC33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MAP for 0 degrees angle</a:t>
            </a:r>
            <a:endParaRPr 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41D3711E-35CB-BD43-E322-8FBF58F2C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412" y="2058470"/>
            <a:ext cx="7951175" cy="443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014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923DB3D-67CF-B58B-E1F5-BE324C499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 Experiment Repeated – X MAP</a:t>
            </a:r>
            <a:endParaRPr lang="he-IL" dirty="0"/>
          </a:p>
        </p:txBody>
      </p:sp>
      <p:pic>
        <p:nvPicPr>
          <p:cNvPr id="13" name="מציין מיקום תוכן 12">
            <a:extLst>
              <a:ext uri="{FF2B5EF4-FFF2-40B4-BE49-F238E27FC236}">
                <a16:creationId xmlns:a16="http://schemas.microsoft.com/office/drawing/2014/main" id="{11142FF5-CB3A-F133-B9DE-3295E96EC4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4164" y="1928813"/>
            <a:ext cx="7883672" cy="4252912"/>
          </a:xfrm>
        </p:spPr>
      </p:pic>
    </p:spTree>
    <p:extLst>
      <p:ext uri="{BB962C8B-B14F-4D97-AF65-F5344CB8AC3E}">
        <p14:creationId xmlns:p14="http://schemas.microsoft.com/office/powerpoint/2010/main" val="410221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12F1FA8-8C37-0801-9A98-43D57EA9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 Scan and X Scan </a:t>
            </a:r>
            <a:endParaRPr lang="he-IL" dirty="0"/>
          </a:p>
        </p:txBody>
      </p:sp>
      <p:sp>
        <p:nvSpPr>
          <p:cNvPr id="4" name="ירח 3">
            <a:extLst>
              <a:ext uri="{FF2B5EF4-FFF2-40B4-BE49-F238E27FC236}">
                <a16:creationId xmlns:a16="http://schemas.microsoft.com/office/drawing/2014/main" id="{074C32E2-977B-AC25-5634-AFA36BE3C9A3}"/>
              </a:ext>
            </a:extLst>
          </p:cNvPr>
          <p:cNvSpPr/>
          <p:nvPr/>
        </p:nvSpPr>
        <p:spPr>
          <a:xfrm>
            <a:off x="1841337" y="2957115"/>
            <a:ext cx="987781" cy="1978158"/>
          </a:xfrm>
          <a:prstGeom prst="moon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7DCFB8BF-99DD-B23C-F1B5-805C2DD768DB}"/>
              </a:ext>
            </a:extLst>
          </p:cNvPr>
          <p:cNvSpPr txBox="1"/>
          <p:nvPr/>
        </p:nvSpPr>
        <p:spPr>
          <a:xfrm>
            <a:off x="1491421" y="2649338"/>
            <a:ext cx="108178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/>
              <a:t>Transducer</a:t>
            </a:r>
            <a:endParaRPr lang="he-IL" sz="1200" b="1" dirty="0"/>
          </a:p>
        </p:txBody>
      </p:sp>
      <p:sp>
        <p:nvSpPr>
          <p:cNvPr id="6" name="תרשים זרימה: תהליך חלופי 5">
            <a:extLst>
              <a:ext uri="{FF2B5EF4-FFF2-40B4-BE49-F238E27FC236}">
                <a16:creationId xmlns:a16="http://schemas.microsoft.com/office/drawing/2014/main" id="{E717C2CE-28DE-2A60-40C5-470703CDD268}"/>
              </a:ext>
            </a:extLst>
          </p:cNvPr>
          <p:cNvSpPr/>
          <p:nvPr/>
        </p:nvSpPr>
        <p:spPr>
          <a:xfrm>
            <a:off x="2775816" y="3336468"/>
            <a:ext cx="1958109" cy="1335024"/>
          </a:xfrm>
          <a:prstGeom prst="flowChartAlternate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אליפסה 6">
            <a:extLst>
              <a:ext uri="{FF2B5EF4-FFF2-40B4-BE49-F238E27FC236}">
                <a16:creationId xmlns:a16="http://schemas.microsoft.com/office/drawing/2014/main" id="{6EA2EEE7-7F3E-698B-6BFB-DD3F40C05D8A}"/>
              </a:ext>
            </a:extLst>
          </p:cNvPr>
          <p:cNvSpPr/>
          <p:nvPr/>
        </p:nvSpPr>
        <p:spPr>
          <a:xfrm>
            <a:off x="3399064" y="3645839"/>
            <a:ext cx="320040" cy="2009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8" name="מחבר חץ ישר 7">
            <a:extLst>
              <a:ext uri="{FF2B5EF4-FFF2-40B4-BE49-F238E27FC236}">
                <a16:creationId xmlns:a16="http://schemas.microsoft.com/office/drawing/2014/main" id="{33E287DE-CB29-1D24-6C4A-242807B98FCD}"/>
              </a:ext>
            </a:extLst>
          </p:cNvPr>
          <p:cNvCxnSpPr>
            <a:cxnSpLocks/>
          </p:cNvCxnSpPr>
          <p:nvPr/>
        </p:nvCxnSpPr>
        <p:spPr>
          <a:xfrm>
            <a:off x="3829662" y="3644567"/>
            <a:ext cx="0" cy="54236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61923289-E624-668C-0A53-55A122D222EE}"/>
              </a:ext>
            </a:extLst>
          </p:cNvPr>
          <p:cNvSpPr txBox="1"/>
          <p:nvPr/>
        </p:nvSpPr>
        <p:spPr>
          <a:xfrm>
            <a:off x="3484138" y="3738826"/>
            <a:ext cx="911352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y-scan</a:t>
            </a:r>
            <a:endParaRPr lang="he-IL" sz="1200" dirty="0">
              <a:solidFill>
                <a:schemeClr val="bg1"/>
              </a:solidFill>
            </a:endParaRPr>
          </a:p>
        </p:txBody>
      </p:sp>
      <p:sp>
        <p:nvSpPr>
          <p:cNvPr id="10" name="אליפסה 9">
            <a:extLst>
              <a:ext uri="{FF2B5EF4-FFF2-40B4-BE49-F238E27FC236}">
                <a16:creationId xmlns:a16="http://schemas.microsoft.com/office/drawing/2014/main" id="{2F9B2327-49FE-15F5-84FF-D154681BFEE1}"/>
              </a:ext>
            </a:extLst>
          </p:cNvPr>
          <p:cNvSpPr/>
          <p:nvPr/>
        </p:nvSpPr>
        <p:spPr>
          <a:xfrm>
            <a:off x="3399064" y="4007789"/>
            <a:ext cx="320040" cy="2009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9A35FD7E-4B17-5512-2DFD-2738C0AC632D}"/>
              </a:ext>
            </a:extLst>
          </p:cNvPr>
          <p:cNvSpPr txBox="1"/>
          <p:nvPr/>
        </p:nvSpPr>
        <p:spPr>
          <a:xfrm>
            <a:off x="6626961" y="2818814"/>
            <a:ext cx="1380709" cy="35356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/>
              <a:t>Transducer</a:t>
            </a:r>
            <a:endParaRPr lang="he-IL" sz="1200" b="1" dirty="0"/>
          </a:p>
        </p:txBody>
      </p:sp>
      <p:sp>
        <p:nvSpPr>
          <p:cNvPr id="12" name="אליפסה 11">
            <a:extLst>
              <a:ext uri="{FF2B5EF4-FFF2-40B4-BE49-F238E27FC236}">
                <a16:creationId xmlns:a16="http://schemas.microsoft.com/office/drawing/2014/main" id="{774E7D7F-F8B1-0288-CF67-D9B0B22C85EB}"/>
              </a:ext>
            </a:extLst>
          </p:cNvPr>
          <p:cNvSpPr/>
          <p:nvPr/>
        </p:nvSpPr>
        <p:spPr>
          <a:xfrm>
            <a:off x="7005224" y="3132696"/>
            <a:ext cx="2010651" cy="1802577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scene3d>
            <a:camera prst="perspectiveHeroicExtremeRightFacing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3" name="מחבר ישר 12">
            <a:extLst>
              <a:ext uri="{FF2B5EF4-FFF2-40B4-BE49-F238E27FC236}">
                <a16:creationId xmlns:a16="http://schemas.microsoft.com/office/drawing/2014/main" id="{58E9AC1B-AB11-AAA1-8B0F-B284A25E641E}"/>
              </a:ext>
            </a:extLst>
          </p:cNvPr>
          <p:cNvCxnSpPr>
            <a:cxnSpLocks/>
          </p:cNvCxnSpPr>
          <p:nvPr/>
        </p:nvCxnSpPr>
        <p:spPr>
          <a:xfrm>
            <a:off x="7937261" y="3661522"/>
            <a:ext cx="0" cy="766809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מחבר חץ ישר 13">
            <a:extLst>
              <a:ext uri="{FF2B5EF4-FFF2-40B4-BE49-F238E27FC236}">
                <a16:creationId xmlns:a16="http://schemas.microsoft.com/office/drawing/2014/main" id="{5795836E-783C-33AB-9A2F-FCBE9516AADC}"/>
              </a:ext>
            </a:extLst>
          </p:cNvPr>
          <p:cNvCxnSpPr>
            <a:cxnSpLocks/>
          </p:cNvCxnSpPr>
          <p:nvPr/>
        </p:nvCxnSpPr>
        <p:spPr>
          <a:xfrm flipV="1">
            <a:off x="7829392" y="3321969"/>
            <a:ext cx="745473" cy="26982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קבוצה 14">
            <a:extLst>
              <a:ext uri="{FF2B5EF4-FFF2-40B4-BE49-F238E27FC236}">
                <a16:creationId xmlns:a16="http://schemas.microsoft.com/office/drawing/2014/main" id="{133EBB4D-EA11-F34C-EE08-2918B2FF601C}"/>
              </a:ext>
            </a:extLst>
          </p:cNvPr>
          <p:cNvGrpSpPr/>
          <p:nvPr/>
        </p:nvGrpSpPr>
        <p:grpSpPr>
          <a:xfrm rot="21374827">
            <a:off x="8052998" y="3633051"/>
            <a:ext cx="1424719" cy="948197"/>
            <a:chOff x="1968270" y="4846320"/>
            <a:chExt cx="1958109" cy="1335024"/>
          </a:xfrm>
          <a:scene3d>
            <a:camera prst="perspectiveContrastingLeftFacing"/>
            <a:lightRig rig="threePt" dir="t"/>
          </a:scene3d>
        </p:grpSpPr>
        <p:sp>
          <p:nvSpPr>
            <p:cNvPr id="16" name="תרשים זרימה: תהליך חלופי 15">
              <a:extLst>
                <a:ext uri="{FF2B5EF4-FFF2-40B4-BE49-F238E27FC236}">
                  <a16:creationId xmlns:a16="http://schemas.microsoft.com/office/drawing/2014/main" id="{A7610170-6F2A-D1E4-F533-C6E5C616876D}"/>
                </a:ext>
              </a:extLst>
            </p:cNvPr>
            <p:cNvSpPr/>
            <p:nvPr/>
          </p:nvSpPr>
          <p:spPr>
            <a:xfrm>
              <a:off x="1968270" y="4846320"/>
              <a:ext cx="1958109" cy="1335024"/>
            </a:xfrm>
            <a:prstGeom prst="flowChartAlternateProces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/>
            </a:p>
          </p:txBody>
        </p:sp>
        <p:sp>
          <p:nvSpPr>
            <p:cNvPr id="17" name="אליפסה 16">
              <a:extLst>
                <a:ext uri="{FF2B5EF4-FFF2-40B4-BE49-F238E27FC236}">
                  <a16:creationId xmlns:a16="http://schemas.microsoft.com/office/drawing/2014/main" id="{55D83B72-0AE9-85B3-9E8D-61ACC366D601}"/>
                </a:ext>
              </a:extLst>
            </p:cNvPr>
            <p:cNvSpPr/>
            <p:nvPr/>
          </p:nvSpPr>
          <p:spPr>
            <a:xfrm>
              <a:off x="2591518" y="5155691"/>
              <a:ext cx="320040" cy="2009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8" name="קבוצה 17">
            <a:extLst>
              <a:ext uri="{FF2B5EF4-FFF2-40B4-BE49-F238E27FC236}">
                <a16:creationId xmlns:a16="http://schemas.microsoft.com/office/drawing/2014/main" id="{2BE1ABA6-D879-D8A4-04FB-5DAD74ACEC37}"/>
              </a:ext>
            </a:extLst>
          </p:cNvPr>
          <p:cNvGrpSpPr/>
          <p:nvPr/>
        </p:nvGrpSpPr>
        <p:grpSpPr>
          <a:xfrm rot="21374827">
            <a:off x="7766686" y="3711724"/>
            <a:ext cx="1424719" cy="948197"/>
            <a:chOff x="1968270" y="4846320"/>
            <a:chExt cx="1958109" cy="1335024"/>
          </a:xfrm>
          <a:scene3d>
            <a:camera prst="perspectiveContrastingLeftFacing"/>
            <a:lightRig rig="threePt" dir="t"/>
          </a:scene3d>
        </p:grpSpPr>
        <p:sp>
          <p:nvSpPr>
            <p:cNvPr id="19" name="תרשים זרימה: תהליך חלופי 18">
              <a:extLst>
                <a:ext uri="{FF2B5EF4-FFF2-40B4-BE49-F238E27FC236}">
                  <a16:creationId xmlns:a16="http://schemas.microsoft.com/office/drawing/2014/main" id="{9FDC9D99-A9EF-2EBF-7287-05612D6D80FE}"/>
                </a:ext>
              </a:extLst>
            </p:cNvPr>
            <p:cNvSpPr/>
            <p:nvPr/>
          </p:nvSpPr>
          <p:spPr>
            <a:xfrm>
              <a:off x="1968270" y="4846320"/>
              <a:ext cx="1958109" cy="1335024"/>
            </a:xfrm>
            <a:prstGeom prst="flowChartAlternateProces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20" name="אליפסה 19">
              <a:extLst>
                <a:ext uri="{FF2B5EF4-FFF2-40B4-BE49-F238E27FC236}">
                  <a16:creationId xmlns:a16="http://schemas.microsoft.com/office/drawing/2014/main" id="{7785391D-8A33-A6C9-E431-9112FC3536B3}"/>
                </a:ext>
              </a:extLst>
            </p:cNvPr>
            <p:cNvSpPr/>
            <p:nvPr/>
          </p:nvSpPr>
          <p:spPr>
            <a:xfrm>
              <a:off x="2591518" y="5155691"/>
              <a:ext cx="320040" cy="2009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56350981-44FD-B97F-DD47-E11D5625B5E5}"/>
              </a:ext>
            </a:extLst>
          </p:cNvPr>
          <p:cNvSpPr txBox="1"/>
          <p:nvPr/>
        </p:nvSpPr>
        <p:spPr>
          <a:xfrm rot="20341876">
            <a:off x="7288119" y="3274837"/>
            <a:ext cx="1168707" cy="35356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x-scan</a:t>
            </a:r>
            <a:endParaRPr lang="he-IL" sz="1200" dirty="0"/>
          </a:p>
        </p:txBody>
      </p:sp>
      <p:cxnSp>
        <p:nvCxnSpPr>
          <p:cNvPr id="25" name="מחבר חץ ישר 24">
            <a:extLst>
              <a:ext uri="{FF2B5EF4-FFF2-40B4-BE49-F238E27FC236}">
                <a16:creationId xmlns:a16="http://schemas.microsoft.com/office/drawing/2014/main" id="{8B6AD1C4-0A8C-BFD4-3813-284EC18D0DF8}"/>
              </a:ext>
            </a:extLst>
          </p:cNvPr>
          <p:cNvCxnSpPr>
            <a:cxnSpLocks/>
          </p:cNvCxnSpPr>
          <p:nvPr/>
        </p:nvCxnSpPr>
        <p:spPr>
          <a:xfrm flipV="1">
            <a:off x="6489274" y="3368065"/>
            <a:ext cx="332316" cy="10336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מחבר חץ ישר 25">
            <a:extLst>
              <a:ext uri="{FF2B5EF4-FFF2-40B4-BE49-F238E27FC236}">
                <a16:creationId xmlns:a16="http://schemas.microsoft.com/office/drawing/2014/main" id="{85C1709B-6216-D815-D6DC-42EEDF733463}"/>
              </a:ext>
            </a:extLst>
          </p:cNvPr>
          <p:cNvCxnSpPr>
            <a:cxnSpLocks/>
          </p:cNvCxnSpPr>
          <p:nvPr/>
        </p:nvCxnSpPr>
        <p:spPr>
          <a:xfrm flipH="1" flipV="1">
            <a:off x="6485180" y="3109451"/>
            <a:ext cx="4094" cy="36197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מחבר חץ ישר 29">
            <a:extLst>
              <a:ext uri="{FF2B5EF4-FFF2-40B4-BE49-F238E27FC236}">
                <a16:creationId xmlns:a16="http://schemas.microsoft.com/office/drawing/2014/main" id="{6631F2A9-EA0E-5325-891A-76CBE5B85C7C}"/>
              </a:ext>
            </a:extLst>
          </p:cNvPr>
          <p:cNvCxnSpPr>
            <a:cxnSpLocks/>
          </p:cNvCxnSpPr>
          <p:nvPr/>
        </p:nvCxnSpPr>
        <p:spPr>
          <a:xfrm>
            <a:off x="6485180" y="3471425"/>
            <a:ext cx="336410" cy="11911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תיבת טקסט 39">
            <a:extLst>
              <a:ext uri="{FF2B5EF4-FFF2-40B4-BE49-F238E27FC236}">
                <a16:creationId xmlns:a16="http://schemas.microsoft.com/office/drawing/2014/main" id="{45E2C88C-C4B6-EA8C-DF92-0CC050567521}"/>
              </a:ext>
            </a:extLst>
          </p:cNvPr>
          <p:cNvSpPr txBox="1"/>
          <p:nvPr/>
        </p:nvSpPr>
        <p:spPr>
          <a:xfrm>
            <a:off x="6777610" y="3198773"/>
            <a:ext cx="228916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x</a:t>
            </a:r>
            <a:endParaRPr lang="he-IL" sz="1100" dirty="0"/>
          </a:p>
        </p:txBody>
      </p:sp>
      <p:sp>
        <p:nvSpPr>
          <p:cNvPr id="41" name="תיבת טקסט 40">
            <a:extLst>
              <a:ext uri="{FF2B5EF4-FFF2-40B4-BE49-F238E27FC236}">
                <a16:creationId xmlns:a16="http://schemas.microsoft.com/office/drawing/2014/main" id="{97EB2330-9A23-BF0D-2CF4-ECFA0AC9DBBD}"/>
              </a:ext>
            </a:extLst>
          </p:cNvPr>
          <p:cNvSpPr txBox="1"/>
          <p:nvPr/>
        </p:nvSpPr>
        <p:spPr>
          <a:xfrm>
            <a:off x="6771892" y="3442638"/>
            <a:ext cx="228916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z</a:t>
            </a:r>
            <a:endParaRPr lang="he-IL" sz="1100" dirty="0"/>
          </a:p>
        </p:txBody>
      </p:sp>
      <p:sp>
        <p:nvSpPr>
          <p:cNvPr id="42" name="תיבת טקסט 41">
            <a:extLst>
              <a:ext uri="{FF2B5EF4-FFF2-40B4-BE49-F238E27FC236}">
                <a16:creationId xmlns:a16="http://schemas.microsoft.com/office/drawing/2014/main" id="{7FFBA965-B47C-FD05-5A90-6244E13D6211}"/>
              </a:ext>
            </a:extLst>
          </p:cNvPr>
          <p:cNvSpPr txBox="1"/>
          <p:nvPr/>
        </p:nvSpPr>
        <p:spPr>
          <a:xfrm>
            <a:off x="6370722" y="2841853"/>
            <a:ext cx="228916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y</a:t>
            </a:r>
            <a:endParaRPr lang="he-IL" sz="1100" dirty="0"/>
          </a:p>
        </p:txBody>
      </p:sp>
      <p:cxnSp>
        <p:nvCxnSpPr>
          <p:cNvPr id="43" name="מחבר חץ ישר 42">
            <a:extLst>
              <a:ext uri="{FF2B5EF4-FFF2-40B4-BE49-F238E27FC236}">
                <a16:creationId xmlns:a16="http://schemas.microsoft.com/office/drawing/2014/main" id="{1EA4A0CA-B471-5C8F-B376-941570B5E51C}"/>
              </a:ext>
            </a:extLst>
          </p:cNvPr>
          <p:cNvCxnSpPr>
            <a:cxnSpLocks/>
          </p:cNvCxnSpPr>
          <p:nvPr/>
        </p:nvCxnSpPr>
        <p:spPr>
          <a:xfrm>
            <a:off x="1334567" y="3416311"/>
            <a:ext cx="325195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מחבר חץ ישר 44">
            <a:extLst>
              <a:ext uri="{FF2B5EF4-FFF2-40B4-BE49-F238E27FC236}">
                <a16:creationId xmlns:a16="http://schemas.microsoft.com/office/drawing/2014/main" id="{F2B7554B-5924-632B-BA84-4DB16D03AAC2}"/>
              </a:ext>
            </a:extLst>
          </p:cNvPr>
          <p:cNvCxnSpPr>
            <a:cxnSpLocks/>
          </p:cNvCxnSpPr>
          <p:nvPr/>
        </p:nvCxnSpPr>
        <p:spPr>
          <a:xfrm flipV="1">
            <a:off x="1334567" y="3050562"/>
            <a:ext cx="0" cy="36574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תיבת טקסט 46">
            <a:extLst>
              <a:ext uri="{FF2B5EF4-FFF2-40B4-BE49-F238E27FC236}">
                <a16:creationId xmlns:a16="http://schemas.microsoft.com/office/drawing/2014/main" id="{46E3BF5F-EF28-241F-DD93-A89EB5F5E7ED}"/>
              </a:ext>
            </a:extLst>
          </p:cNvPr>
          <p:cNvSpPr txBox="1"/>
          <p:nvPr/>
        </p:nvSpPr>
        <p:spPr>
          <a:xfrm>
            <a:off x="1620250" y="3263614"/>
            <a:ext cx="228916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z</a:t>
            </a:r>
            <a:endParaRPr lang="he-IL" sz="1100" dirty="0"/>
          </a:p>
        </p:txBody>
      </p:sp>
      <p:sp>
        <p:nvSpPr>
          <p:cNvPr id="48" name="תיבת טקסט 47">
            <a:extLst>
              <a:ext uri="{FF2B5EF4-FFF2-40B4-BE49-F238E27FC236}">
                <a16:creationId xmlns:a16="http://schemas.microsoft.com/office/drawing/2014/main" id="{AC1DAE64-100C-1E40-E97D-337AE6DE83D7}"/>
              </a:ext>
            </a:extLst>
          </p:cNvPr>
          <p:cNvSpPr txBox="1"/>
          <p:nvPr/>
        </p:nvSpPr>
        <p:spPr>
          <a:xfrm>
            <a:off x="1106354" y="3330468"/>
            <a:ext cx="228916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x</a:t>
            </a:r>
            <a:endParaRPr lang="he-IL" sz="1100" dirty="0"/>
          </a:p>
        </p:txBody>
      </p:sp>
      <p:sp>
        <p:nvSpPr>
          <p:cNvPr id="49" name="תיבת טקסט 48">
            <a:extLst>
              <a:ext uri="{FF2B5EF4-FFF2-40B4-BE49-F238E27FC236}">
                <a16:creationId xmlns:a16="http://schemas.microsoft.com/office/drawing/2014/main" id="{1076903A-BB76-1BC5-35D9-9D2CF88AE685}"/>
              </a:ext>
            </a:extLst>
          </p:cNvPr>
          <p:cNvSpPr txBox="1"/>
          <p:nvPr/>
        </p:nvSpPr>
        <p:spPr>
          <a:xfrm>
            <a:off x="1235556" y="2796306"/>
            <a:ext cx="228916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y</a:t>
            </a:r>
            <a:endParaRPr lang="he-IL" sz="1100" dirty="0"/>
          </a:p>
        </p:txBody>
      </p:sp>
      <p:grpSp>
        <p:nvGrpSpPr>
          <p:cNvPr id="55" name="קבוצה 54">
            <a:extLst>
              <a:ext uri="{FF2B5EF4-FFF2-40B4-BE49-F238E27FC236}">
                <a16:creationId xmlns:a16="http://schemas.microsoft.com/office/drawing/2014/main" id="{66BAFE8F-BB02-BA48-08C6-985C15DB4CEB}"/>
              </a:ext>
            </a:extLst>
          </p:cNvPr>
          <p:cNvGrpSpPr/>
          <p:nvPr/>
        </p:nvGrpSpPr>
        <p:grpSpPr>
          <a:xfrm>
            <a:off x="1284818" y="3372538"/>
            <a:ext cx="101865" cy="102759"/>
            <a:chOff x="9709466" y="2556499"/>
            <a:chExt cx="260034" cy="262315"/>
          </a:xfrm>
        </p:grpSpPr>
        <p:sp>
          <p:nvSpPr>
            <p:cNvPr id="50" name="אליפסה 49">
              <a:extLst>
                <a:ext uri="{FF2B5EF4-FFF2-40B4-BE49-F238E27FC236}">
                  <a16:creationId xmlns:a16="http://schemas.microsoft.com/office/drawing/2014/main" id="{38364AE1-29D0-9CF7-35DF-3CAF85359F34}"/>
                </a:ext>
              </a:extLst>
            </p:cNvPr>
            <p:cNvSpPr/>
            <p:nvPr/>
          </p:nvSpPr>
          <p:spPr>
            <a:xfrm>
              <a:off x="9709466" y="2556499"/>
              <a:ext cx="260034" cy="26231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52" name="מחבר ישר 51">
              <a:extLst>
                <a:ext uri="{FF2B5EF4-FFF2-40B4-BE49-F238E27FC236}">
                  <a16:creationId xmlns:a16="http://schemas.microsoft.com/office/drawing/2014/main" id="{823E0B0B-8330-51B8-346B-22C57DDF033C}"/>
                </a:ext>
              </a:extLst>
            </p:cNvPr>
            <p:cNvCxnSpPr>
              <a:stCxn id="50" idx="1"/>
              <a:endCxn id="50" idx="5"/>
            </p:cNvCxnSpPr>
            <p:nvPr/>
          </p:nvCxnSpPr>
          <p:spPr>
            <a:xfrm>
              <a:off x="9747547" y="2594914"/>
              <a:ext cx="183872" cy="1854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מחבר ישר 53">
              <a:extLst>
                <a:ext uri="{FF2B5EF4-FFF2-40B4-BE49-F238E27FC236}">
                  <a16:creationId xmlns:a16="http://schemas.microsoft.com/office/drawing/2014/main" id="{3B64B1C4-439C-0F90-0027-36B4259E7D2A}"/>
                </a:ext>
              </a:extLst>
            </p:cNvPr>
            <p:cNvCxnSpPr>
              <a:stCxn id="50" idx="7"/>
              <a:endCxn id="50" idx="3"/>
            </p:cNvCxnSpPr>
            <p:nvPr/>
          </p:nvCxnSpPr>
          <p:spPr>
            <a:xfrm flipH="1">
              <a:off x="9747547" y="2594914"/>
              <a:ext cx="183872" cy="18548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8" name="תיבת טקסט 57">
            <a:extLst>
              <a:ext uri="{FF2B5EF4-FFF2-40B4-BE49-F238E27FC236}">
                <a16:creationId xmlns:a16="http://schemas.microsoft.com/office/drawing/2014/main" id="{39A4A5FA-96D4-F7C4-541C-0A4800C227DA}"/>
              </a:ext>
            </a:extLst>
          </p:cNvPr>
          <p:cNvSpPr txBox="1"/>
          <p:nvPr/>
        </p:nvSpPr>
        <p:spPr>
          <a:xfrm>
            <a:off x="1349991" y="4834158"/>
            <a:ext cx="38564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/>
              <a:t>(a)</a:t>
            </a:r>
            <a:endParaRPr lang="he-IL" sz="1200" b="1" dirty="0"/>
          </a:p>
        </p:txBody>
      </p:sp>
      <p:sp>
        <p:nvSpPr>
          <p:cNvPr id="59" name="תיבת טקסט 58">
            <a:extLst>
              <a:ext uri="{FF2B5EF4-FFF2-40B4-BE49-F238E27FC236}">
                <a16:creationId xmlns:a16="http://schemas.microsoft.com/office/drawing/2014/main" id="{872E1791-FA35-E354-11CE-15653FC4557E}"/>
              </a:ext>
            </a:extLst>
          </p:cNvPr>
          <p:cNvSpPr txBox="1"/>
          <p:nvPr/>
        </p:nvSpPr>
        <p:spPr>
          <a:xfrm>
            <a:off x="6470617" y="4834072"/>
            <a:ext cx="41163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/>
              <a:t>(b)</a:t>
            </a:r>
            <a:endParaRPr lang="he-IL" sz="1200" b="1" dirty="0"/>
          </a:p>
        </p:txBody>
      </p:sp>
    </p:spTree>
    <p:extLst>
      <p:ext uri="{BB962C8B-B14F-4D97-AF65-F5344CB8AC3E}">
        <p14:creationId xmlns:p14="http://schemas.microsoft.com/office/powerpoint/2010/main" val="35682217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923DB3D-67CF-B58B-E1F5-BE324C499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 Experiment Repeated – Z MAP</a:t>
            </a:r>
            <a:endParaRPr lang="he-IL" dirty="0"/>
          </a:p>
        </p:txBody>
      </p:sp>
      <p:pic>
        <p:nvPicPr>
          <p:cNvPr id="4" name="מציין מיקום תוכן 3">
            <a:extLst>
              <a:ext uri="{FF2B5EF4-FFF2-40B4-BE49-F238E27FC236}">
                <a16:creationId xmlns:a16="http://schemas.microsoft.com/office/drawing/2014/main" id="{41FF4E68-CF7E-6A04-F34D-0B5002239D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8482" y="1928813"/>
            <a:ext cx="7755035" cy="4252912"/>
          </a:xfrm>
        </p:spPr>
      </p:pic>
    </p:spTree>
    <p:extLst>
      <p:ext uri="{BB962C8B-B14F-4D97-AF65-F5344CB8AC3E}">
        <p14:creationId xmlns:p14="http://schemas.microsoft.com/office/powerpoint/2010/main" val="2392936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923DB3D-67CF-B58B-E1F5-BE324C499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 Experiment– Z MAP Displacement Test</a:t>
            </a:r>
            <a:endParaRPr lang="he-IL" dirty="0"/>
          </a:p>
        </p:txBody>
      </p:sp>
      <p:pic>
        <p:nvPicPr>
          <p:cNvPr id="17" name="תמונה 16">
            <a:extLst>
              <a:ext uri="{FF2B5EF4-FFF2-40B4-BE49-F238E27FC236}">
                <a16:creationId xmlns:a16="http://schemas.microsoft.com/office/drawing/2014/main" id="{24C48A87-4100-D039-C06E-A60FC9D6D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993" y="2070590"/>
            <a:ext cx="7458013" cy="413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9049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תמונה 26">
            <a:extLst>
              <a:ext uri="{FF2B5EF4-FFF2-40B4-BE49-F238E27FC236}">
                <a16:creationId xmlns:a16="http://schemas.microsoft.com/office/drawing/2014/main" id="{F3FD879C-14F9-0F94-D76C-B823FA4B1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802" y="3532696"/>
            <a:ext cx="5845055" cy="3244407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588CC64D-0EF8-5096-B2B5-3CA3CDBE2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 Experiment 14 Degrees</a:t>
            </a:r>
            <a:endParaRPr lang="he-IL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00530A4E-28C2-E94B-3F71-2DE7CA9F4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803" y="1888308"/>
            <a:ext cx="5845055" cy="1644389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EF47F8CE-7A5F-4D79-7D40-B103C1F66612}"/>
              </a:ext>
            </a:extLst>
          </p:cNvPr>
          <p:cNvSpPr txBox="1"/>
          <p:nvPr/>
        </p:nvSpPr>
        <p:spPr>
          <a:xfrm>
            <a:off x="2869154" y="1888308"/>
            <a:ext cx="38564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/>
              <a:t>(a)</a:t>
            </a:r>
            <a:endParaRPr lang="he-IL" sz="1200" b="1" dirty="0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85E3815F-E70A-2110-6782-78498C108FA6}"/>
              </a:ext>
            </a:extLst>
          </p:cNvPr>
          <p:cNvSpPr txBox="1"/>
          <p:nvPr/>
        </p:nvSpPr>
        <p:spPr>
          <a:xfrm>
            <a:off x="2796294" y="3532697"/>
            <a:ext cx="45850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/>
              <a:t>(b)</a:t>
            </a:r>
            <a:endParaRPr lang="he-IL" sz="1200" b="1" dirty="0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F5BFAE4B-DB3A-1C49-4B82-01735E6C70F3}"/>
              </a:ext>
            </a:extLst>
          </p:cNvPr>
          <p:cNvSpPr txBox="1"/>
          <p:nvPr/>
        </p:nvSpPr>
        <p:spPr>
          <a:xfrm>
            <a:off x="3044629" y="3457017"/>
            <a:ext cx="45850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/>
              <a:t>(i)</a:t>
            </a:r>
            <a:endParaRPr lang="he-IL" sz="1200" b="1" dirty="0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0A8CEEC0-6D99-5646-47C9-D977F84C43C5}"/>
              </a:ext>
            </a:extLst>
          </p:cNvPr>
          <p:cNvSpPr txBox="1"/>
          <p:nvPr/>
        </p:nvSpPr>
        <p:spPr>
          <a:xfrm>
            <a:off x="6096000" y="3457017"/>
            <a:ext cx="45850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/>
              <a:t>(ii)</a:t>
            </a:r>
            <a:endParaRPr lang="he-IL" sz="1200" b="1" dirty="0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50C38B76-EF32-F830-8D06-39E2647311B4}"/>
              </a:ext>
            </a:extLst>
          </p:cNvPr>
          <p:cNvSpPr txBox="1"/>
          <p:nvPr/>
        </p:nvSpPr>
        <p:spPr>
          <a:xfrm>
            <a:off x="3124332" y="4989431"/>
            <a:ext cx="45850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/>
              <a:t>(iii)</a:t>
            </a:r>
            <a:endParaRPr lang="he-IL" sz="1200" b="1" dirty="0"/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602991E7-8140-BF19-8B8A-A4413A42F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2122" y="5177086"/>
            <a:ext cx="1550601" cy="1506297"/>
          </a:xfrm>
          <a:prstGeom prst="rect">
            <a:avLst/>
          </a:prstGeom>
        </p:spPr>
      </p:pic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C1EF221D-5CD7-301A-0D76-B0B9D38AB465}"/>
              </a:ext>
            </a:extLst>
          </p:cNvPr>
          <p:cNvSpPr txBox="1"/>
          <p:nvPr/>
        </p:nvSpPr>
        <p:spPr>
          <a:xfrm>
            <a:off x="6413613" y="4989431"/>
            <a:ext cx="45850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/>
              <a:t>(iv)</a:t>
            </a:r>
            <a:endParaRPr lang="he-IL" sz="1200" b="1" dirty="0"/>
          </a:p>
        </p:txBody>
      </p:sp>
    </p:spTree>
    <p:extLst>
      <p:ext uri="{BB962C8B-B14F-4D97-AF65-F5344CB8AC3E}">
        <p14:creationId xmlns:p14="http://schemas.microsoft.com/office/powerpoint/2010/main" val="3242641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75F252F-F26B-77C1-1CB3-272299D29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 Experiment 30 Degrees – X MAP</a:t>
            </a:r>
            <a:endParaRPr lang="he-IL" dirty="0"/>
          </a:p>
        </p:txBody>
      </p:sp>
      <p:pic>
        <p:nvPicPr>
          <p:cNvPr id="9" name="מציין מיקום תוכן 8">
            <a:extLst>
              <a:ext uri="{FF2B5EF4-FFF2-40B4-BE49-F238E27FC236}">
                <a16:creationId xmlns:a16="http://schemas.microsoft.com/office/drawing/2014/main" id="{4ACA4AB4-3F86-FD5D-3EB0-2B39C2D39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7249" y="1928813"/>
            <a:ext cx="7637502" cy="4252912"/>
          </a:xfrm>
        </p:spPr>
      </p:pic>
    </p:spTree>
    <p:extLst>
      <p:ext uri="{BB962C8B-B14F-4D97-AF65-F5344CB8AC3E}">
        <p14:creationId xmlns:p14="http://schemas.microsoft.com/office/powerpoint/2010/main" val="40050000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מציין מיקום תוכן 13">
            <a:extLst>
              <a:ext uri="{FF2B5EF4-FFF2-40B4-BE49-F238E27FC236}">
                <a16:creationId xmlns:a16="http://schemas.microsoft.com/office/drawing/2014/main" id="{21F01C49-B2D1-291F-79AD-8B2DBB64E1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4802" y="3534052"/>
            <a:ext cx="5849861" cy="3196685"/>
          </a:xfr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588CC64D-0EF8-5096-B2B5-3CA3CDBE2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 Experiment 14 Degrees</a:t>
            </a:r>
            <a:endParaRPr lang="he-IL" dirty="0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EF47F8CE-7A5F-4D79-7D40-B103C1F66612}"/>
              </a:ext>
            </a:extLst>
          </p:cNvPr>
          <p:cNvSpPr txBox="1"/>
          <p:nvPr/>
        </p:nvSpPr>
        <p:spPr>
          <a:xfrm>
            <a:off x="2869154" y="1888308"/>
            <a:ext cx="38564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/>
              <a:t>(a)</a:t>
            </a:r>
            <a:endParaRPr lang="he-IL" sz="1200" b="1" dirty="0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85E3815F-E70A-2110-6782-78498C108FA6}"/>
              </a:ext>
            </a:extLst>
          </p:cNvPr>
          <p:cNvSpPr txBox="1"/>
          <p:nvPr/>
        </p:nvSpPr>
        <p:spPr>
          <a:xfrm>
            <a:off x="2832723" y="3346747"/>
            <a:ext cx="45850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/>
              <a:t>(b)</a:t>
            </a:r>
            <a:endParaRPr lang="he-IL" sz="1200" b="1" dirty="0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F5BFAE4B-DB3A-1C49-4B82-01735E6C70F3}"/>
              </a:ext>
            </a:extLst>
          </p:cNvPr>
          <p:cNvSpPr txBox="1"/>
          <p:nvPr/>
        </p:nvSpPr>
        <p:spPr>
          <a:xfrm>
            <a:off x="3068820" y="3489959"/>
            <a:ext cx="45850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/>
              <a:t>(i)</a:t>
            </a:r>
            <a:endParaRPr lang="he-IL" sz="1200" b="1" dirty="0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0A8CEEC0-6D99-5646-47C9-D977F84C43C5}"/>
              </a:ext>
            </a:extLst>
          </p:cNvPr>
          <p:cNvSpPr txBox="1"/>
          <p:nvPr/>
        </p:nvSpPr>
        <p:spPr>
          <a:xfrm>
            <a:off x="6084338" y="3532696"/>
            <a:ext cx="45850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/>
              <a:t>(ii)</a:t>
            </a:r>
            <a:endParaRPr lang="he-IL" sz="1200" b="1" dirty="0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50C38B76-EF32-F830-8D06-39E2647311B4}"/>
              </a:ext>
            </a:extLst>
          </p:cNvPr>
          <p:cNvSpPr txBox="1"/>
          <p:nvPr/>
        </p:nvSpPr>
        <p:spPr>
          <a:xfrm>
            <a:off x="3125608" y="5136952"/>
            <a:ext cx="45850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/>
              <a:t>(iii)</a:t>
            </a:r>
            <a:endParaRPr lang="he-IL" sz="1200" b="1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5B5B210F-6287-5BD8-C8B7-C5213B226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803" y="1847903"/>
            <a:ext cx="5845055" cy="168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463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D468D23-A941-2E27-2FCF-AD2AC0D08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Depth Angle Affects Reconstruction</a:t>
            </a:r>
            <a:endParaRPr lang="he-IL" dirty="0"/>
          </a:p>
        </p:txBody>
      </p:sp>
      <p:cxnSp>
        <p:nvCxnSpPr>
          <p:cNvPr id="5" name="מחבר ישר 4">
            <a:extLst>
              <a:ext uri="{FF2B5EF4-FFF2-40B4-BE49-F238E27FC236}">
                <a16:creationId xmlns:a16="http://schemas.microsoft.com/office/drawing/2014/main" id="{334A5A8D-8A8D-2708-56FA-6B65AC56758D}"/>
              </a:ext>
            </a:extLst>
          </p:cNvPr>
          <p:cNvCxnSpPr>
            <a:cxnSpLocks/>
          </p:cNvCxnSpPr>
          <p:nvPr/>
        </p:nvCxnSpPr>
        <p:spPr>
          <a:xfrm flipH="1" flipV="1">
            <a:off x="7623627" y="2687773"/>
            <a:ext cx="2914" cy="294534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צורה חופשית: צורה 7">
            <a:extLst>
              <a:ext uri="{FF2B5EF4-FFF2-40B4-BE49-F238E27FC236}">
                <a16:creationId xmlns:a16="http://schemas.microsoft.com/office/drawing/2014/main" id="{32333258-F10D-BEE5-1641-32C634883B69}"/>
              </a:ext>
            </a:extLst>
          </p:cNvPr>
          <p:cNvSpPr/>
          <p:nvPr/>
        </p:nvSpPr>
        <p:spPr>
          <a:xfrm rot="16383077">
            <a:off x="7044136" y="3165058"/>
            <a:ext cx="549241" cy="581327"/>
          </a:xfrm>
          <a:custGeom>
            <a:avLst/>
            <a:gdLst>
              <a:gd name="connsiteX0" fmla="*/ 27044 w 856603"/>
              <a:gd name="connsiteY0" fmla="*/ 716437 h 716437"/>
              <a:gd name="connsiteX1" fmla="*/ 102458 w 856603"/>
              <a:gd name="connsiteY1" fmla="*/ 339365 h 716437"/>
              <a:gd name="connsiteX2" fmla="*/ 856603 w 856603"/>
              <a:gd name="connsiteY2" fmla="*/ 0 h 716437"/>
              <a:gd name="connsiteX3" fmla="*/ 856603 w 856603"/>
              <a:gd name="connsiteY3" fmla="*/ 0 h 71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603" h="716437">
                <a:moveTo>
                  <a:pt x="27044" y="716437"/>
                </a:moveTo>
                <a:cubicBezTo>
                  <a:pt x="-4379" y="587604"/>
                  <a:pt x="-35802" y="458771"/>
                  <a:pt x="102458" y="339365"/>
                </a:cubicBezTo>
                <a:cubicBezTo>
                  <a:pt x="240718" y="219959"/>
                  <a:pt x="856603" y="0"/>
                  <a:pt x="856603" y="0"/>
                </a:cubicBezTo>
                <a:lnTo>
                  <a:pt x="856603" y="0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צורה חופשית: צורה 8">
            <a:extLst>
              <a:ext uri="{FF2B5EF4-FFF2-40B4-BE49-F238E27FC236}">
                <a16:creationId xmlns:a16="http://schemas.microsoft.com/office/drawing/2014/main" id="{E70A11F7-FC26-DFF4-E4CB-82E5D7D838B2}"/>
              </a:ext>
            </a:extLst>
          </p:cNvPr>
          <p:cNvSpPr/>
          <p:nvPr/>
        </p:nvSpPr>
        <p:spPr>
          <a:xfrm rot="16383077">
            <a:off x="7593730" y="4431679"/>
            <a:ext cx="551475" cy="462984"/>
          </a:xfrm>
          <a:custGeom>
            <a:avLst/>
            <a:gdLst>
              <a:gd name="connsiteX0" fmla="*/ 11887 w 784885"/>
              <a:gd name="connsiteY0" fmla="*/ 0 h 537328"/>
              <a:gd name="connsiteX1" fmla="*/ 106155 w 784885"/>
              <a:gd name="connsiteY1" fmla="*/ 160256 h 537328"/>
              <a:gd name="connsiteX2" fmla="*/ 784885 w 784885"/>
              <a:gd name="connsiteY2" fmla="*/ 537328 h 537328"/>
              <a:gd name="connsiteX3" fmla="*/ 784885 w 784885"/>
              <a:gd name="connsiteY3" fmla="*/ 537328 h 537328"/>
              <a:gd name="connsiteX4" fmla="*/ 784885 w 784885"/>
              <a:gd name="connsiteY4" fmla="*/ 537328 h 53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885" h="537328">
                <a:moveTo>
                  <a:pt x="11887" y="0"/>
                </a:moveTo>
                <a:cubicBezTo>
                  <a:pt x="-5396" y="35350"/>
                  <a:pt x="-22678" y="70701"/>
                  <a:pt x="106155" y="160256"/>
                </a:cubicBezTo>
                <a:cubicBezTo>
                  <a:pt x="234988" y="249811"/>
                  <a:pt x="784885" y="537328"/>
                  <a:pt x="784885" y="537328"/>
                </a:cubicBezTo>
                <a:lnTo>
                  <a:pt x="784885" y="537328"/>
                </a:lnTo>
                <a:lnTo>
                  <a:pt x="784885" y="537328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ירח 14">
            <a:extLst>
              <a:ext uri="{FF2B5EF4-FFF2-40B4-BE49-F238E27FC236}">
                <a16:creationId xmlns:a16="http://schemas.microsoft.com/office/drawing/2014/main" id="{5B93C42F-E33C-BA0A-630C-38C715FC013C}"/>
              </a:ext>
            </a:extLst>
          </p:cNvPr>
          <p:cNvSpPr/>
          <p:nvPr/>
        </p:nvSpPr>
        <p:spPr>
          <a:xfrm>
            <a:off x="4441046" y="2782044"/>
            <a:ext cx="1654954" cy="2763602"/>
          </a:xfrm>
          <a:prstGeom prst="moon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5C605A30-E87B-67C9-C2FA-BC5CF0F6FC53}"/>
              </a:ext>
            </a:extLst>
          </p:cNvPr>
          <p:cNvSpPr txBox="1"/>
          <p:nvPr/>
        </p:nvSpPr>
        <p:spPr>
          <a:xfrm>
            <a:off x="3625184" y="2669248"/>
            <a:ext cx="108178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/>
              <a:t>Transducer</a:t>
            </a:r>
            <a:endParaRPr lang="he-IL" sz="1200" b="1" dirty="0"/>
          </a:p>
        </p:txBody>
      </p:sp>
      <p:cxnSp>
        <p:nvCxnSpPr>
          <p:cNvPr id="23" name="מחבר חץ ישר 22">
            <a:extLst>
              <a:ext uri="{FF2B5EF4-FFF2-40B4-BE49-F238E27FC236}">
                <a16:creationId xmlns:a16="http://schemas.microsoft.com/office/drawing/2014/main" id="{4928DB08-9F0E-5FEE-80CE-3ECBFBB5C27E}"/>
              </a:ext>
            </a:extLst>
          </p:cNvPr>
          <p:cNvCxnSpPr>
            <a:cxnSpLocks/>
          </p:cNvCxnSpPr>
          <p:nvPr/>
        </p:nvCxnSpPr>
        <p:spPr>
          <a:xfrm>
            <a:off x="3507712" y="3597030"/>
            <a:ext cx="325195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מחבר חץ ישר 23">
            <a:extLst>
              <a:ext uri="{FF2B5EF4-FFF2-40B4-BE49-F238E27FC236}">
                <a16:creationId xmlns:a16="http://schemas.microsoft.com/office/drawing/2014/main" id="{66896685-EF03-9EE1-9338-D3FE8A8196D8}"/>
              </a:ext>
            </a:extLst>
          </p:cNvPr>
          <p:cNvCxnSpPr>
            <a:cxnSpLocks/>
          </p:cNvCxnSpPr>
          <p:nvPr/>
        </p:nvCxnSpPr>
        <p:spPr>
          <a:xfrm flipV="1">
            <a:off x="3507712" y="3231281"/>
            <a:ext cx="0" cy="36574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18919A21-EC42-87AA-B879-5CE99D034EF2}"/>
              </a:ext>
            </a:extLst>
          </p:cNvPr>
          <p:cNvSpPr txBox="1"/>
          <p:nvPr/>
        </p:nvSpPr>
        <p:spPr>
          <a:xfrm>
            <a:off x="3793395" y="3444333"/>
            <a:ext cx="228916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z</a:t>
            </a:r>
            <a:endParaRPr lang="he-IL" sz="1100" dirty="0"/>
          </a:p>
        </p:txBody>
      </p:sp>
      <p:sp>
        <p:nvSpPr>
          <p:cNvPr id="26" name="תיבת טקסט 25">
            <a:extLst>
              <a:ext uri="{FF2B5EF4-FFF2-40B4-BE49-F238E27FC236}">
                <a16:creationId xmlns:a16="http://schemas.microsoft.com/office/drawing/2014/main" id="{FF8EB7E0-3CD3-6CFB-83A1-787451B73462}"/>
              </a:ext>
            </a:extLst>
          </p:cNvPr>
          <p:cNvSpPr txBox="1"/>
          <p:nvPr/>
        </p:nvSpPr>
        <p:spPr>
          <a:xfrm>
            <a:off x="3279499" y="3511187"/>
            <a:ext cx="228916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x</a:t>
            </a:r>
            <a:endParaRPr lang="he-IL" sz="1100" dirty="0"/>
          </a:p>
        </p:txBody>
      </p:sp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35F3C69C-2D28-3D38-F2D4-623BA4E17D1D}"/>
              </a:ext>
            </a:extLst>
          </p:cNvPr>
          <p:cNvSpPr txBox="1"/>
          <p:nvPr/>
        </p:nvSpPr>
        <p:spPr>
          <a:xfrm>
            <a:off x="3408701" y="2977025"/>
            <a:ext cx="228916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y</a:t>
            </a:r>
            <a:endParaRPr lang="he-IL" sz="1100" dirty="0"/>
          </a:p>
        </p:txBody>
      </p:sp>
      <p:grpSp>
        <p:nvGrpSpPr>
          <p:cNvPr id="28" name="קבוצה 27">
            <a:extLst>
              <a:ext uri="{FF2B5EF4-FFF2-40B4-BE49-F238E27FC236}">
                <a16:creationId xmlns:a16="http://schemas.microsoft.com/office/drawing/2014/main" id="{D5BFB8B1-E0FE-1A94-3140-7D67ED183476}"/>
              </a:ext>
            </a:extLst>
          </p:cNvPr>
          <p:cNvGrpSpPr/>
          <p:nvPr/>
        </p:nvGrpSpPr>
        <p:grpSpPr>
          <a:xfrm>
            <a:off x="3457963" y="3553257"/>
            <a:ext cx="101865" cy="102759"/>
            <a:chOff x="9709466" y="2556499"/>
            <a:chExt cx="260034" cy="262315"/>
          </a:xfrm>
        </p:grpSpPr>
        <p:sp>
          <p:nvSpPr>
            <p:cNvPr id="29" name="אליפסה 28">
              <a:extLst>
                <a:ext uri="{FF2B5EF4-FFF2-40B4-BE49-F238E27FC236}">
                  <a16:creationId xmlns:a16="http://schemas.microsoft.com/office/drawing/2014/main" id="{711F503A-DC5A-F54D-02D7-D83D9DC7FF99}"/>
                </a:ext>
              </a:extLst>
            </p:cNvPr>
            <p:cNvSpPr/>
            <p:nvPr/>
          </p:nvSpPr>
          <p:spPr>
            <a:xfrm>
              <a:off x="9709466" y="2556499"/>
              <a:ext cx="260034" cy="26231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30" name="מחבר ישר 29">
              <a:extLst>
                <a:ext uri="{FF2B5EF4-FFF2-40B4-BE49-F238E27FC236}">
                  <a16:creationId xmlns:a16="http://schemas.microsoft.com/office/drawing/2014/main" id="{F4766451-29A2-39BE-6A28-E8078E033168}"/>
                </a:ext>
              </a:extLst>
            </p:cNvPr>
            <p:cNvCxnSpPr>
              <a:cxnSpLocks/>
              <a:stCxn id="29" idx="1"/>
              <a:endCxn id="29" idx="5"/>
            </p:cNvCxnSpPr>
            <p:nvPr/>
          </p:nvCxnSpPr>
          <p:spPr>
            <a:xfrm>
              <a:off x="9747547" y="2594914"/>
              <a:ext cx="183872" cy="1854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מחבר ישר 30">
              <a:extLst>
                <a:ext uri="{FF2B5EF4-FFF2-40B4-BE49-F238E27FC236}">
                  <a16:creationId xmlns:a16="http://schemas.microsoft.com/office/drawing/2014/main" id="{1A674849-BFC3-5B53-8B49-1AFE1F5B72BF}"/>
                </a:ext>
              </a:extLst>
            </p:cNvPr>
            <p:cNvCxnSpPr>
              <a:cxnSpLocks/>
              <a:stCxn id="29" idx="7"/>
              <a:endCxn id="29" idx="3"/>
            </p:cNvCxnSpPr>
            <p:nvPr/>
          </p:nvCxnSpPr>
          <p:spPr>
            <a:xfrm flipH="1">
              <a:off x="9747547" y="2594914"/>
              <a:ext cx="183872" cy="18548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תיבת טקסט 31">
            <a:extLst>
              <a:ext uri="{FF2B5EF4-FFF2-40B4-BE49-F238E27FC236}">
                <a16:creationId xmlns:a16="http://schemas.microsoft.com/office/drawing/2014/main" id="{6ED9286F-FD28-34D0-30DF-D9CB8AD2F21B}"/>
              </a:ext>
            </a:extLst>
          </p:cNvPr>
          <p:cNvSpPr txBox="1"/>
          <p:nvPr/>
        </p:nvSpPr>
        <p:spPr>
          <a:xfrm>
            <a:off x="7467785" y="2768967"/>
            <a:ext cx="101651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/>
              <a:t>Imaged well</a:t>
            </a:r>
            <a:endParaRPr lang="he-IL" sz="1400" b="1" dirty="0"/>
          </a:p>
        </p:txBody>
      </p:sp>
      <p:sp>
        <p:nvSpPr>
          <p:cNvPr id="33" name="תיבת טקסט 32">
            <a:extLst>
              <a:ext uri="{FF2B5EF4-FFF2-40B4-BE49-F238E27FC236}">
                <a16:creationId xmlns:a16="http://schemas.microsoft.com/office/drawing/2014/main" id="{3648913E-037C-4645-7C48-DB28A62ECC46}"/>
              </a:ext>
            </a:extLst>
          </p:cNvPr>
          <p:cNvSpPr txBox="1"/>
          <p:nvPr/>
        </p:nvSpPr>
        <p:spPr>
          <a:xfrm>
            <a:off x="7782383" y="4663171"/>
            <a:ext cx="842199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/>
              <a:t>Imaged poorly</a:t>
            </a:r>
            <a:endParaRPr lang="he-IL" sz="1400" b="1" dirty="0"/>
          </a:p>
        </p:txBody>
      </p:sp>
      <p:sp>
        <p:nvSpPr>
          <p:cNvPr id="34" name="תיבת טקסט 33">
            <a:extLst>
              <a:ext uri="{FF2B5EF4-FFF2-40B4-BE49-F238E27FC236}">
                <a16:creationId xmlns:a16="http://schemas.microsoft.com/office/drawing/2014/main" id="{98E1CD0E-1B62-03B2-E31A-EC57D241A03C}"/>
              </a:ext>
            </a:extLst>
          </p:cNvPr>
          <p:cNvSpPr txBox="1"/>
          <p:nvPr/>
        </p:nvSpPr>
        <p:spPr>
          <a:xfrm>
            <a:off x="6476491" y="3444333"/>
            <a:ext cx="85775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/>
              <a:t>Imaged poorly</a:t>
            </a:r>
            <a:endParaRPr lang="he-IL" sz="1400" b="1" dirty="0"/>
          </a:p>
        </p:txBody>
      </p:sp>
    </p:spTree>
    <p:extLst>
      <p:ext uri="{BB962C8B-B14F-4D97-AF65-F5344CB8AC3E}">
        <p14:creationId xmlns:p14="http://schemas.microsoft.com/office/powerpoint/2010/main" val="16603483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04E4865-E3E7-FE1E-DAE7-D240D51D4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Knot Experiment</a:t>
            </a:r>
            <a:endParaRPr 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DD8F8361-51AF-9475-F6E6-B176C75E3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057" y="2871738"/>
            <a:ext cx="5904596" cy="1883888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F3B43028-CB72-1D33-97B1-1AE5CB49C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622" y="3039874"/>
            <a:ext cx="3144188" cy="1604177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9A0B116A-042A-C21E-DAF5-E6A411E2926D}"/>
              </a:ext>
            </a:extLst>
          </p:cNvPr>
          <p:cNvSpPr txBox="1"/>
          <p:nvPr/>
        </p:nvSpPr>
        <p:spPr>
          <a:xfrm>
            <a:off x="8630634" y="4265358"/>
            <a:ext cx="201222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</a:rPr>
              <a:t>(d) Object Photograph</a:t>
            </a:r>
            <a:endParaRPr lang="he-IL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362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F2E2E4B-3173-C938-D9D0-80F9D3AD0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SAFT Performance</a:t>
            </a:r>
            <a:endParaRPr lang="he-IL" dirty="0"/>
          </a:p>
        </p:txBody>
      </p:sp>
      <p:pic>
        <p:nvPicPr>
          <p:cNvPr id="23" name="תמונה 22">
            <a:extLst>
              <a:ext uri="{FF2B5EF4-FFF2-40B4-BE49-F238E27FC236}">
                <a16:creationId xmlns:a16="http://schemas.microsoft.com/office/drawing/2014/main" id="{D0E088B7-E591-E131-13EF-EA958CEFC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302" y="1842973"/>
            <a:ext cx="4457525" cy="2477934"/>
          </a:xfrm>
          <a:prstGeom prst="rect">
            <a:avLst/>
          </a:prstGeom>
        </p:spPr>
      </p:pic>
      <p:pic>
        <p:nvPicPr>
          <p:cNvPr id="27" name="תמונה 26">
            <a:extLst>
              <a:ext uri="{FF2B5EF4-FFF2-40B4-BE49-F238E27FC236}">
                <a16:creationId xmlns:a16="http://schemas.microsoft.com/office/drawing/2014/main" id="{6A144E91-3A34-AD0E-B4E5-F3376E56E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302" y="4301742"/>
            <a:ext cx="4457525" cy="2467163"/>
          </a:xfrm>
          <a:prstGeom prst="rect">
            <a:avLst/>
          </a:prstGeom>
        </p:spPr>
      </p:pic>
      <p:pic>
        <p:nvPicPr>
          <p:cNvPr id="29" name="תמונה 28">
            <a:extLst>
              <a:ext uri="{FF2B5EF4-FFF2-40B4-BE49-F238E27FC236}">
                <a16:creationId xmlns:a16="http://schemas.microsoft.com/office/drawing/2014/main" id="{6776E3D3-B533-B54E-C98F-47AD1EECA4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827" y="1834560"/>
            <a:ext cx="4409224" cy="2477934"/>
          </a:xfrm>
          <a:prstGeom prst="rect">
            <a:avLst/>
          </a:prstGeom>
        </p:spPr>
      </p:pic>
      <p:pic>
        <p:nvPicPr>
          <p:cNvPr id="31" name="תמונה 30">
            <a:extLst>
              <a:ext uri="{FF2B5EF4-FFF2-40B4-BE49-F238E27FC236}">
                <a16:creationId xmlns:a16="http://schemas.microsoft.com/office/drawing/2014/main" id="{9454CDCE-16D6-5B9D-6737-6DF0664F9A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6852" y="4311267"/>
            <a:ext cx="4409224" cy="2448338"/>
          </a:xfrm>
          <a:prstGeom prst="rect">
            <a:avLst/>
          </a:prstGeom>
        </p:spPr>
      </p:pic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060883DB-34D0-B0A6-39D8-C8D25662C2CC}"/>
              </a:ext>
            </a:extLst>
          </p:cNvPr>
          <p:cNvSpPr txBox="1"/>
          <p:nvPr/>
        </p:nvSpPr>
        <p:spPr>
          <a:xfrm>
            <a:off x="1473198" y="1930301"/>
            <a:ext cx="38564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/>
              <a:t>(a)</a:t>
            </a:r>
            <a:endParaRPr lang="he-IL" sz="1200" b="1" dirty="0"/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7A6A572B-25C8-9E6E-F67C-B34579E68EF7}"/>
              </a:ext>
            </a:extLst>
          </p:cNvPr>
          <p:cNvSpPr txBox="1"/>
          <p:nvPr/>
        </p:nvSpPr>
        <p:spPr>
          <a:xfrm>
            <a:off x="1444031" y="4396992"/>
            <a:ext cx="41163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/>
              <a:t>(b)</a:t>
            </a:r>
            <a:endParaRPr lang="he-IL" sz="1200" b="1" dirty="0"/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FE72617C-8EF7-2D69-4935-F78A9348FE41}"/>
              </a:ext>
            </a:extLst>
          </p:cNvPr>
          <p:cNvSpPr txBox="1"/>
          <p:nvPr/>
        </p:nvSpPr>
        <p:spPr>
          <a:xfrm>
            <a:off x="5873770" y="1911251"/>
            <a:ext cx="38564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/>
              <a:t>(c)</a:t>
            </a:r>
            <a:endParaRPr lang="he-IL" sz="1200" b="1" dirty="0"/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D2B66D82-AFEF-BD08-B2E1-151D528026A6}"/>
              </a:ext>
            </a:extLst>
          </p:cNvPr>
          <p:cNvSpPr txBox="1"/>
          <p:nvPr/>
        </p:nvSpPr>
        <p:spPr>
          <a:xfrm>
            <a:off x="5860776" y="4378849"/>
            <a:ext cx="41163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/>
              <a:t>(d)</a:t>
            </a:r>
            <a:endParaRPr lang="he-IL" sz="1200" b="1" dirty="0"/>
          </a:p>
        </p:txBody>
      </p:sp>
    </p:spTree>
    <p:extLst>
      <p:ext uri="{BB962C8B-B14F-4D97-AF65-F5344CB8AC3E}">
        <p14:creationId xmlns:p14="http://schemas.microsoft.com/office/powerpoint/2010/main" val="3104388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תמונה 14">
            <a:extLst>
              <a:ext uri="{FF2B5EF4-FFF2-40B4-BE49-F238E27FC236}">
                <a16:creationId xmlns:a16="http://schemas.microsoft.com/office/drawing/2014/main" id="{864CEEB2-63D0-E232-B356-16ED38957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938" y="1981198"/>
            <a:ext cx="7970733" cy="4410077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410D533B-83C5-1DCA-1DB2-03E086ACF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SNR and FWHM for spaced points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366484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תמונה 19">
            <a:extLst>
              <a:ext uri="{FF2B5EF4-FFF2-40B4-BE49-F238E27FC236}">
                <a16:creationId xmlns:a16="http://schemas.microsoft.com/office/drawing/2014/main" id="{98A91D3C-D4FC-D16F-25E4-B329B8565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542" y="5150085"/>
            <a:ext cx="5862916" cy="1666107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A85467A4-0F67-6C51-46D6-D4AB7C78A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542" y="3473387"/>
            <a:ext cx="5862916" cy="1676698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499B5E30-0C4F-B608-A9AD-55F8FE345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Angled Lines at different angles</a:t>
            </a:r>
            <a:endParaRPr lang="he-IL" dirty="0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7F8FA3BA-31E7-DAF7-EFCF-70022AA2A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542" y="1875338"/>
            <a:ext cx="5862916" cy="1639567"/>
          </a:xfrm>
          <a:prstGeom prst="rect">
            <a:avLst/>
          </a:prstGeom>
        </p:spPr>
      </p:pic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63881204-C6B4-2A6E-4D79-F77B75EEBBCA}"/>
              </a:ext>
            </a:extLst>
          </p:cNvPr>
          <p:cNvSpPr txBox="1"/>
          <p:nvPr/>
        </p:nvSpPr>
        <p:spPr>
          <a:xfrm>
            <a:off x="3454398" y="2043232"/>
            <a:ext cx="38564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/>
              <a:t>(a)</a:t>
            </a:r>
            <a:endParaRPr lang="he-IL" sz="1200" b="1" dirty="0"/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65DC229C-5434-35CA-09D0-E4AAC5B1B9A9}"/>
              </a:ext>
            </a:extLst>
          </p:cNvPr>
          <p:cNvSpPr txBox="1"/>
          <p:nvPr/>
        </p:nvSpPr>
        <p:spPr>
          <a:xfrm>
            <a:off x="3428408" y="3699555"/>
            <a:ext cx="41163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/>
              <a:t>(b)</a:t>
            </a:r>
            <a:endParaRPr lang="he-IL" sz="1200" b="1" dirty="0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4D56BC21-C33A-48A0-60B6-FC2114E3B471}"/>
              </a:ext>
            </a:extLst>
          </p:cNvPr>
          <p:cNvSpPr txBox="1"/>
          <p:nvPr/>
        </p:nvSpPr>
        <p:spPr>
          <a:xfrm>
            <a:off x="3428408" y="5311878"/>
            <a:ext cx="38564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/>
              <a:t>(c)</a:t>
            </a:r>
            <a:endParaRPr lang="he-IL" sz="1200" b="1" dirty="0"/>
          </a:p>
        </p:txBody>
      </p:sp>
    </p:spTree>
    <p:extLst>
      <p:ext uri="{BB962C8B-B14F-4D97-AF65-F5344CB8AC3E}">
        <p14:creationId xmlns:p14="http://schemas.microsoft.com/office/powerpoint/2010/main" val="3717642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8FC3520D-ED42-4E50-2325-6DEC8EE31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364" y="2161084"/>
            <a:ext cx="5089789" cy="14134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499B5E30-0C4F-B608-A9AD-55F8FE345CB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3D Angled Lines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window sum</a:t>
                </a:r>
                <a:endParaRPr lang="he-IL" dirty="0"/>
              </a:p>
            </p:txBody>
          </p:sp>
        </mc:Choice>
        <mc:Fallback xmlns="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499B5E30-0C4F-B608-A9AD-55F8FE345C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 b="-36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63881204-C6B4-2A6E-4D79-F77B75EEBBCA}"/>
              </a:ext>
            </a:extLst>
          </p:cNvPr>
          <p:cNvSpPr txBox="1"/>
          <p:nvPr/>
        </p:nvSpPr>
        <p:spPr>
          <a:xfrm>
            <a:off x="1619715" y="2132393"/>
            <a:ext cx="38564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/>
              <a:t>(a)</a:t>
            </a:r>
            <a:endParaRPr lang="he-IL" sz="1200" b="1" dirty="0"/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65DC229C-5434-35CA-09D0-E4AAC5B1B9A9}"/>
              </a:ext>
            </a:extLst>
          </p:cNvPr>
          <p:cNvSpPr txBox="1"/>
          <p:nvPr/>
        </p:nvSpPr>
        <p:spPr>
          <a:xfrm>
            <a:off x="1606719" y="3574566"/>
            <a:ext cx="41163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/>
              <a:t>(b)</a:t>
            </a:r>
            <a:endParaRPr lang="he-IL" sz="1200" b="1" dirty="0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4D56BC21-C33A-48A0-60B6-FC2114E3B471}"/>
              </a:ext>
            </a:extLst>
          </p:cNvPr>
          <p:cNvSpPr txBox="1"/>
          <p:nvPr/>
        </p:nvSpPr>
        <p:spPr>
          <a:xfrm>
            <a:off x="1619713" y="4937139"/>
            <a:ext cx="38564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/>
              <a:t>(c)</a:t>
            </a:r>
            <a:endParaRPr lang="he-IL" sz="1200" b="1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D915E296-07AF-4642-9025-4366A1AA2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5364" y="3549111"/>
            <a:ext cx="5089789" cy="1362573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5440F37A-9EA8-F19D-8597-FED00D206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8358" y="4911684"/>
            <a:ext cx="5076795" cy="1402222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3CBF2C46-B530-BA0F-BA68-00A4CAC40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5150" y="3511096"/>
            <a:ext cx="3497027" cy="1402222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B7A6244B-8207-C4AB-DDE2-7A1076AB56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5153" y="4908981"/>
            <a:ext cx="3497026" cy="1407629"/>
          </a:xfrm>
          <a:prstGeom prst="rect">
            <a:avLst/>
          </a:prstGeom>
        </p:spPr>
      </p:pic>
      <p:pic>
        <p:nvPicPr>
          <p:cNvPr id="18" name="תמונה 17">
            <a:extLst>
              <a:ext uri="{FF2B5EF4-FFF2-40B4-BE49-F238E27FC236}">
                <a16:creationId xmlns:a16="http://schemas.microsoft.com/office/drawing/2014/main" id="{A7C2B688-CD26-E659-F06F-1B6BFBF1E2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5151" y="2161084"/>
            <a:ext cx="3497027" cy="136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46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499B5E30-0C4F-B608-A9AD-55F8FE345CB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3D Angled Lines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window sum</a:t>
                </a:r>
                <a:endParaRPr lang="he-IL" dirty="0"/>
              </a:p>
            </p:txBody>
          </p:sp>
        </mc:Choice>
        <mc:Fallback xmlns="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499B5E30-0C4F-B608-A9AD-55F8FE345C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 b="-36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63881204-C6B4-2A6E-4D79-F77B75EEBBCA}"/>
              </a:ext>
            </a:extLst>
          </p:cNvPr>
          <p:cNvSpPr txBox="1"/>
          <p:nvPr/>
        </p:nvSpPr>
        <p:spPr>
          <a:xfrm>
            <a:off x="3165456" y="2104401"/>
            <a:ext cx="38564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/>
              <a:t>(a)</a:t>
            </a:r>
            <a:endParaRPr lang="he-IL" sz="1200" b="1" dirty="0"/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65DC229C-5434-35CA-09D0-E4AAC5B1B9A9}"/>
              </a:ext>
            </a:extLst>
          </p:cNvPr>
          <p:cNvSpPr txBox="1"/>
          <p:nvPr/>
        </p:nvSpPr>
        <p:spPr>
          <a:xfrm>
            <a:off x="3152460" y="3546574"/>
            <a:ext cx="41163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/>
              <a:t>(b)</a:t>
            </a:r>
            <a:endParaRPr lang="he-IL" sz="1200" b="1" dirty="0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4D56BC21-C33A-48A0-60B6-FC2114E3B471}"/>
              </a:ext>
            </a:extLst>
          </p:cNvPr>
          <p:cNvSpPr txBox="1"/>
          <p:nvPr/>
        </p:nvSpPr>
        <p:spPr>
          <a:xfrm>
            <a:off x="3165454" y="4909147"/>
            <a:ext cx="38564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/>
              <a:t>(c)</a:t>
            </a:r>
            <a:endParaRPr lang="he-IL" sz="1200" b="1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7ACA894B-7F1B-9492-74CE-A950893D03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416"/>
          <a:stretch/>
        </p:blipFill>
        <p:spPr>
          <a:xfrm>
            <a:off x="3564099" y="2085291"/>
            <a:ext cx="5076795" cy="1343710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8B65A679-C1BF-F374-6E53-DBB8DD718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4099" y="3429000"/>
            <a:ext cx="5076795" cy="1431357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290A7A28-0B72-B7A7-4C29-3FDF8C5E3E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4099" y="4860358"/>
            <a:ext cx="5076795" cy="139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15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8FC3520D-ED42-4E50-2325-6DEC8EE31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031" y="1891590"/>
            <a:ext cx="4112159" cy="11419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499B5E30-0C4F-B608-A9AD-55F8FE345CB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3D Angled Lines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window sum</a:t>
                </a:r>
                <a:endParaRPr lang="he-IL" dirty="0"/>
              </a:p>
            </p:txBody>
          </p:sp>
        </mc:Choice>
        <mc:Fallback xmlns="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499B5E30-0C4F-B608-A9AD-55F8FE345C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 b="-36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63881204-C6B4-2A6E-4D79-F77B75EEBBCA}"/>
              </a:ext>
            </a:extLst>
          </p:cNvPr>
          <p:cNvSpPr txBox="1"/>
          <p:nvPr/>
        </p:nvSpPr>
        <p:spPr>
          <a:xfrm>
            <a:off x="614382" y="1862899"/>
            <a:ext cx="38564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/>
              <a:t>(a)</a:t>
            </a:r>
            <a:endParaRPr lang="he-IL" sz="1200" b="1" dirty="0"/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65DC229C-5434-35CA-09D0-E4AAC5B1B9A9}"/>
              </a:ext>
            </a:extLst>
          </p:cNvPr>
          <p:cNvSpPr txBox="1"/>
          <p:nvPr/>
        </p:nvSpPr>
        <p:spPr>
          <a:xfrm>
            <a:off x="601386" y="3305072"/>
            <a:ext cx="41163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/>
              <a:t>(b)</a:t>
            </a:r>
            <a:endParaRPr lang="he-IL" sz="1200" b="1" dirty="0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4D56BC21-C33A-48A0-60B6-FC2114E3B471}"/>
              </a:ext>
            </a:extLst>
          </p:cNvPr>
          <p:cNvSpPr txBox="1"/>
          <p:nvPr/>
        </p:nvSpPr>
        <p:spPr>
          <a:xfrm>
            <a:off x="614380" y="4667645"/>
            <a:ext cx="38564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/>
              <a:t>(c)</a:t>
            </a:r>
            <a:endParaRPr lang="he-IL" sz="1200" b="1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D915E296-07AF-4642-9025-4366A1AA2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808" y="3029809"/>
            <a:ext cx="4112157" cy="1100854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5440F37A-9EA8-F19D-8597-FED00D206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25" y="4130663"/>
            <a:ext cx="4101662" cy="1132888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3CBF2C46-B530-BA0F-BA68-00A4CAC40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667" y="2969207"/>
            <a:ext cx="2825330" cy="1132888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B7A6244B-8207-C4AB-DDE2-7A1076AB56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4961" y="4099017"/>
            <a:ext cx="2825328" cy="1137256"/>
          </a:xfrm>
          <a:prstGeom prst="rect">
            <a:avLst/>
          </a:prstGeom>
        </p:spPr>
      </p:pic>
      <p:pic>
        <p:nvPicPr>
          <p:cNvPr id="18" name="תמונה 17">
            <a:extLst>
              <a:ext uri="{FF2B5EF4-FFF2-40B4-BE49-F238E27FC236}">
                <a16:creationId xmlns:a16="http://schemas.microsoft.com/office/drawing/2014/main" id="{A7C2B688-CD26-E659-F06F-1B6BFBF1E2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1965" y="1892415"/>
            <a:ext cx="2825328" cy="110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34678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כחול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2">
      <a:majorFont>
        <a:latin typeface="Narkisim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63603</TotalTime>
  <Words>474</Words>
  <Application>Microsoft Office PowerPoint</Application>
  <PresentationFormat>מסך רחב</PresentationFormat>
  <Paragraphs>177</Paragraphs>
  <Slides>36</Slides>
  <Notes>7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36</vt:i4>
      </vt:variant>
    </vt:vector>
  </HeadingPairs>
  <TitlesOfParts>
    <vt:vector size="41" baseType="lpstr">
      <vt:lpstr>Arial</vt:lpstr>
      <vt:lpstr>Calibri</vt:lpstr>
      <vt:lpstr>Cambria Math</vt:lpstr>
      <vt:lpstr>Narkisim</vt:lpstr>
      <vt:lpstr>SketchyVTI</vt:lpstr>
      <vt:lpstr>2D Directional SAFT Scheme </vt:lpstr>
      <vt:lpstr>2D Scan</vt:lpstr>
      <vt:lpstr>Y Scan and X Scan </vt:lpstr>
      <vt:lpstr>Points SAFT Performance</vt:lpstr>
      <vt:lpstr>SNR and FWHM for spaced points</vt:lpstr>
      <vt:lpstr>2D Angled Lines at different angles</vt:lpstr>
      <vt:lpstr>3D Angled Lines N window sum</vt:lpstr>
      <vt:lpstr>3D Angled Lines N window sum</vt:lpstr>
      <vt:lpstr>3D Angled Lines N window sum</vt:lpstr>
      <vt:lpstr>Angled lines Cross sections </vt:lpstr>
      <vt:lpstr>Angled lines Cross sections </vt:lpstr>
      <vt:lpstr>System sketch</vt:lpstr>
      <vt:lpstr>3D Angled Lines Raw Signals</vt:lpstr>
      <vt:lpstr>3D Angled Lines √N window sum</vt:lpstr>
      <vt:lpstr>SNR in 3D</vt:lpstr>
      <vt:lpstr>Angled lines Scan Illustration</vt:lpstr>
      <vt:lpstr>Lateral displacement of angled lines </vt:lpstr>
      <vt:lpstr>SIR</vt:lpstr>
      <vt:lpstr>Points SAFT in 3D </vt:lpstr>
      <vt:lpstr>Cross sections for line at zero angle</vt:lpstr>
      <vt:lpstr>Raw Data Cross sections zero angle</vt:lpstr>
      <vt:lpstr>Cross sections for line at 10 angle</vt:lpstr>
      <vt:lpstr>Cross sections for line at 20 angle</vt:lpstr>
      <vt:lpstr>Raw Data Cross Sections 20 Degrees</vt:lpstr>
      <vt:lpstr>Raw Signals for Angled lines</vt:lpstr>
      <vt:lpstr>Cross sections for line at 30 degrees angle</vt:lpstr>
      <vt:lpstr>Depth MAP for 20 degrees line </vt:lpstr>
      <vt:lpstr>Depth MAP for 0 degrees angle</vt:lpstr>
      <vt:lpstr>Paper Experiment Repeated – X MAP</vt:lpstr>
      <vt:lpstr>Paper Experiment Repeated – Z MAP</vt:lpstr>
      <vt:lpstr>Paper Experiment– Z MAP Displacement Test</vt:lpstr>
      <vt:lpstr>Paper Experiment 14 Degrees</vt:lpstr>
      <vt:lpstr>Paper Experiment 30 Degrees – X MAP</vt:lpstr>
      <vt:lpstr>Paper Experiment 14 Degrees</vt:lpstr>
      <vt:lpstr>Scenario Depth Angle Affects Reconstruction</vt:lpstr>
      <vt:lpstr>Knot Experiment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Sinogram Creation and Basic SAFT</dc:title>
  <dc:creator>bar weiss</dc:creator>
  <cp:lastModifiedBy>bar weiss</cp:lastModifiedBy>
  <cp:revision>1</cp:revision>
  <dcterms:created xsi:type="dcterms:W3CDTF">2022-05-12T11:18:54Z</dcterms:created>
  <dcterms:modified xsi:type="dcterms:W3CDTF">2023-02-01T17:27:39Z</dcterms:modified>
</cp:coreProperties>
</file>